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ink/inkAction2.xml" ContentType="application/vnd.ms-office.inkAction+xml"/>
  <Override PartName="/ppt/notesSlides/notesSlide3.xml" ContentType="application/vnd.openxmlformats-officedocument.presentationml.notesSlide+xml"/>
  <Override PartName="/ppt/ink/inkAction3.xml" ContentType="application/vnd.ms-office.inkAction+xml"/>
  <Override PartName="/ppt/notesSlides/notesSlide4.xml" ContentType="application/vnd.openxmlformats-officedocument.presentationml.notesSlide+xml"/>
  <Override PartName="/ppt/ink/inkAction4.xml" ContentType="application/vnd.ms-office.inkAction+xml"/>
  <Override PartName="/ppt/tags/tag1.xml" ContentType="application/vnd.openxmlformats-officedocument.presentationml.tags+xml"/>
  <Override PartName="/ppt/notesSlides/notesSlide5.xml" ContentType="application/vnd.openxmlformats-officedocument.presentationml.notesSlide+xml"/>
  <Override PartName="/ppt/ink/inkAction5.xml" ContentType="application/vnd.ms-office.inkAction+xml"/>
  <Override PartName="/ppt/tags/tag2.xml" ContentType="application/vnd.openxmlformats-officedocument.presentationml.tags+xml"/>
  <Override PartName="/ppt/notesSlides/notesSlide6.xml" ContentType="application/vnd.openxmlformats-officedocument.presentationml.notesSlide+xml"/>
  <Override PartName="/ppt/ink/inkAction6.xml" ContentType="application/vnd.ms-office.inkAct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ink/inkAction7.xml" ContentType="application/vnd.ms-office.inkAction+xml"/>
  <Override PartName="/ppt/tags/tag5.xml" ContentType="application/vnd.openxmlformats-officedocument.presentationml.tags+xml"/>
  <Override PartName="/ppt/notesSlides/notesSlide11.xml" ContentType="application/vnd.openxmlformats-officedocument.presentationml.notesSlide+xml"/>
  <Override PartName="/ppt/ink/inkAction8.xml" ContentType="application/vnd.ms-office.inkAction+xml"/>
  <Override PartName="/ppt/tags/tag6.xml" ContentType="application/vnd.openxmlformats-officedocument.presentationml.tags+xml"/>
  <Override PartName="/ppt/notesSlides/notesSlide12.xml" ContentType="application/vnd.openxmlformats-officedocument.presentationml.notesSlide+xml"/>
  <Override PartName="/ppt/ink/inkAction9.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Action10.xml" ContentType="application/vnd.ms-office.inkAction+xml"/>
  <Override PartName="/ppt/notesSlides/notesSlide17.xml" ContentType="application/vnd.openxmlformats-officedocument.presentationml.notesSlide+xml"/>
  <Override PartName="/ppt/ink/inkAction11.xml" ContentType="application/vnd.ms-office.inkAction+xml"/>
  <Override PartName="/ppt/tags/tag7.xml" ContentType="application/vnd.openxmlformats-officedocument.presentationml.tags+xml"/>
  <Override PartName="/ppt/notesSlides/notesSlide18.xml" ContentType="application/vnd.openxmlformats-officedocument.presentationml.notesSlide+xml"/>
  <Override PartName="/ppt/ink/inkAction12.xml" ContentType="application/vnd.ms-office.inkAction+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35"/>
  </p:notesMasterIdLst>
  <p:sldIdLst>
    <p:sldId id="564" r:id="rId2"/>
    <p:sldId id="565" r:id="rId3"/>
    <p:sldId id="343" r:id="rId4"/>
    <p:sldId id="344" r:id="rId5"/>
    <p:sldId id="345" r:id="rId6"/>
    <p:sldId id="347" r:id="rId7"/>
    <p:sldId id="499" r:id="rId8"/>
    <p:sldId id="348" r:id="rId9"/>
    <p:sldId id="426" r:id="rId10"/>
    <p:sldId id="509" r:id="rId11"/>
    <p:sldId id="569" r:id="rId12"/>
    <p:sldId id="351" r:id="rId13"/>
    <p:sldId id="352" r:id="rId14"/>
    <p:sldId id="353" r:id="rId15"/>
    <p:sldId id="354" r:id="rId16"/>
    <p:sldId id="355" r:id="rId17"/>
    <p:sldId id="462" r:id="rId18"/>
    <p:sldId id="461" r:id="rId19"/>
    <p:sldId id="418" r:id="rId20"/>
    <p:sldId id="356" r:id="rId21"/>
    <p:sldId id="357" r:id="rId22"/>
    <p:sldId id="562" r:id="rId23"/>
    <p:sldId id="359" r:id="rId24"/>
    <p:sldId id="567" r:id="rId25"/>
    <p:sldId id="365" r:id="rId26"/>
    <p:sldId id="368" r:id="rId27"/>
    <p:sldId id="568" r:id="rId28"/>
    <p:sldId id="427" r:id="rId29"/>
    <p:sldId id="494" r:id="rId30"/>
    <p:sldId id="372" r:id="rId31"/>
    <p:sldId id="522" r:id="rId32"/>
    <p:sldId id="367" r:id="rId33"/>
    <p:sldId id="566" r:id="rId34"/>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6889" autoAdjust="0"/>
    <p:restoredTop sz="80105" autoAdjust="0"/>
  </p:normalViewPr>
  <p:slideViewPr>
    <p:cSldViewPr>
      <p:cViewPr varScale="1">
        <p:scale>
          <a:sx n="66" d="100"/>
          <a:sy n="66" d="100"/>
        </p:scale>
        <p:origin x="239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7:28:14.862"/>
    </inkml:context>
    <inkml:brush xml:id="br0">
      <inkml:brushProperty name="width" value="0.05292" units="cm"/>
      <inkml:brushProperty name="height" value="0.05292" units="cm"/>
      <inkml:brushProperty name="color" value="#FF0000"/>
    </inkml:brush>
  </inkml:definitions>
  <iact:action type="add" startTime="32369">
    <iact:property name="dataType"/>
    <iact:actionData xml:id="d0">
      <inkml:trace xmlns:inkml="http://www.w3.org/2003/InkML" xml:id="stk0" contextRef="#ctx0" brushRef="#br0">6227 9349 0,'0'-71'24,"53"36"-16,53-18-2,17 35 4,-17 18-4,53-53 4,-18 53-3,35 0 2,-35 0-3,-35 0 4,18 0-3,-19 0 2,-34 0-1,-18 0 1,-35 0-2,17 0 2,-18 18 8,1 0-12,17 17 3,-35 0 2,18 36-2,-18-54-1,0 36 0,0 0 3,0 0-2,0 18-2,0-18 3,0-1-2,-35 90 1,-1-19 2,-52 1-4,-35-1 2,35-35 0,-71-35 2,0 53-3,36-71 2,-18-17-1,-54 35 1,143-36-4,-1-17 3,35 0 1,0 0 7,-17 0-9,-18 0 3,36-17-3,-36-54 0,-53-88 1,88 107 1,-70-72-2,35 36 2,35 35-1,-17-18-1,17 36 1,18-18 9,0 36-9,0-19-1,0 1 3,0 17-3,18-52 2,0 52-3,35-35 2,35 18 0,-35 17 3,17-17-6,-17-18 3,0 36 0,35-19 0,-70 36 2,17-35-4,-17 35 90,0 0-80</inkml:trace>
    </iact:actionData>
  </iact:action>
  <iact:action type="add" startTime="34738">
    <iact:property name="dataType"/>
    <iact:actionData xml:id="d1">
      <inkml:trace xmlns:inkml="http://www.w3.org/2003/InkML" xml:id="stk1" contextRef="#ctx0" brushRef="#br0">6880 6526 0,'-18'0'32,"-17"0"-22,-18 0 1,17 0-1,-69 0-2,52 0 2,-88 0-8,52 0 9,-34 0-2,17 0 1,0 0-4,18 18 2,-71 0 0,142-18 2,-72 0-4,-16 0 4,-1 0-4,-18 35 4,18-35-4,18 35 4,0 18-4,-35-18 5,70 18-6,0-35 4,17 0 0,19-18 0,-1 17-4,-17 36 3,17-53 10,18 35-11,-35 1 0,35-19 10,0 19-9,0-1 0,0-17 0,0 34-1,0-34 3,18 35-3,35 0 2,-18-18-1,35 1 0,19 16 0,-36-16 0,52-19 0,-16-17 1,16 0-2,36 0 2,-35 0-2,106 0 3,-36 0-4,1 0 2,-54 36 0,-52-19-2,-54-17 4,1 0-4,17 0 52,18 0-52,53 0 4,-18 0-2,-35 0 0,0 0 0,-18 36 1,1-36-4,-1 17 6,18-17-5,0 0 4,35 0-4,-17 0 1,17 0 2,18 18-1,-54-1 0,37-17 0,17 53 1,-89-35-3,54-18 3,35 18-2,17-1 2,-17 36 0,53-53-1,17 18 0,-70 17 0,17-35-1,-17 18 2,-18 17-3,-52-35 5,34 0-5,-35 0 3,54 0-3,-19 0 2,-35 0 0,18 0 0,18 0 0,-1 0 4,1-18-8,-18 1 4,18-1 2,-54 0-4,89 1 4,-53-1-4,35 1 3,-35-54-1,0 53-1,17-70 1,-34 53 2,-19 17-4,-17 1 4,18-1-2,-18-17 0,0 17-2,0 0 5,0-17-5,0 0 3,0 0-3,0-1 4,0 19-4,0-19 11,-35 1-10,-1-18 3,1 36-4,0-19 3,-89 1-1,1-36-1,70 36 1,-106 18 2,-35-1-2,18-70-1,88 52 0,-71 36 1,71-52 0,-18 52 2,35-18-2,36 18-2,-71 0 4,-17-18-2,17 18-2,0 0 3,18 0-2,17 0 4,18 0-6,-35 0 3,-18 0 2,36 0-4,-36 0 4,18 0-4,35 0 4,0 0-2,-35 0-2,53 0 2,-18 0 2,35 0-3,0 0 2,-17 0 14,17 0-6,1 0-3,-1 0-4,-17 0 132,17 0-132,1 0-4</inkml:trace>
    </iact:actionData>
  </iact:action>
  <iact:action type="add" startTime="44761">
    <iact:property name="dataType"/>
    <iact:actionData xml:id="d2">
      <inkml:trace xmlns:inkml="http://www.w3.org/2003/InkML" xml:id="stk2" contextRef="#ctx0" brushRef="#br0">5962 6279 0,'-17'0'18,"-36"0"-13,-53 0 6,71 53-5,-54-53 1,72 0 1,-18 0 0,17 18 2,-17 17-3,-18-17 1,35 0 1,0-1 0,-17 36-3,17-35 1,18 17 2,-17-17 0,-1-1-1,1 54 0,-1-36 0,0 18 1,1-18-2,-1 54 2,-35-1-2,53-35 2,0 0-2,0-1 3,0-34-4,0 17 0,0 1 2,0-19 2,0 1 4,18 0 42,-1 17-46,19 0-2,-19 0-2,1-17 4,0 0-5,-1 17-1,18 0 6,-17-17 0,17-18 1,18 18-1,0-18 0,-17 0 0,16 0 0,-16 0-2,-1 0-6,0 17 8,18 18 11,-35-17-11,-1 0 0,1-18 0,17 0-2,-17 0-6,53 0 9,-36 0-1,71 0 0,-36 0-2,36 0-6,-35 0 8,-1 0 0,-17 0 0,-35 0-9,-1 0 9,1 0 0,0 0 0,17-18-9,-17-17 8,34-71 2,-52-17-1,18-54 0,-18 36-9,0 70 8,0-34 1,0 69 1,0-52-3,0 53-6,18-36 8,-1 1 0,-17 34-1,18 19 9,0-1-12,-18-17 19,-18 17 16,18-17-18,0 17-15,-35 1-6,17 17 8,-35 0 0,18-18 1,-53-35-3,52 53-6,-34-17 8,-1 17 0,18 0 0,-17 0-9,-18 0 8,17 0 1,1 0 0,17 0-1,-18 0-7,36 0 8,-53 0 0,17 17-2,36-17 4,-53 18-11,70-18 9,-17 17 0,-1 19 0,19-19 0,-1 1 0,0-18 0,1 18-1,-1-1 7,18 1-1,-17 35 9,-36-18-14,53-17-4,0 17 5,-18-17-6,0 35 6,18-18-6,-35 0 6,35 0-4,0 1 3,0-19-4,0 1 0,0 0 5,0-1 4,0 1-7,0 35-1,0-36 1,0 36 2,0-35-3,18 17 1,35 36-1,-53-54 3,0 1 21,17 0-25,-17-1 26,18 1-16,-18 0-8,0-1 0,0 1 10,0 0-4,18-18-6,-1 17 0,-17 1 8,0 0-8</inkml:trace>
    </iact:actionData>
  </iact:action>
  <iact:action type="add" startTime="47465">
    <iact:property name="dataType"/>
    <iact:actionData xml:id="d3">
      <inkml:trace xmlns:inkml="http://www.w3.org/2003/InkML" xml:id="stk3" contextRef="#ctx0" brushRef="#br0">9455 7038 0,'35'-18'31,"53"-17"-23,53 35 3,0 0-6,106 0 6,71 0-6,35 0 3,-106 0 2,-36 0-4,-34 0 3,-124 0-2,-18 0 2,0 0 8,-88 0 95,-53 18-104,-35-18-1</inkml:trace>
    </iact:actionData>
  </iact:action>
  <iact:action type="add" startTime="48074">
    <iact:property name="dataType"/>
    <iact:actionData xml:id="d4">
      <inkml:trace xmlns:inkml="http://www.w3.org/2003/InkML" xml:id="stk4" contextRef="#ctx0" brushRef="#br0">10213 6862 0,'0'0'1,"-17"0"7,-36 0-3,-18 0 6,-35 17-6,-35 18 3,0-35 0,-18 18 0,36 35 0,-18-53 2,35 18-2,18-18-2,17 17 4,36-17-4,-53 36 4,70-36 4,0 0 3,18 17 8,0 1-9,0-1-9,0 19 9,0-19-6,18-17-1,0 0-2,35 18 3,-36-18-4,19 18 2,-1 35 0,-18-53 0,36 35 0,18 35-2,35 1 4,-18 0-4,71 34 2,-106-87 0,-18 0 2,-17-18-2,17 0 6,-18-36 11,-52-34-18,-71-89 2</inkml:trace>
    </iact:actionData>
  </iact:action>
  <iact:action type="add" startTime="52106">
    <iact:property name="dataType"/>
    <iact:actionData xml:id="d5">
      <inkml:trace xmlns:inkml="http://www.w3.org/2003/InkML" xml:id="stk5" contextRef="#ctx0" brushRef="#br0">5751 7796 0,'0'0'1,"0"-17"22,-18 17-17,-70 0 3,-18 0 1,0 0-5,-123 35 3,52 0 2,-34 18-4,52-35 4,-17 35-4,87-36 2,54 19 0,0-19 2,35 54 5,0-36-7,0-17 1,18 52-3,-1 1 4,54 35-3,-18-18 2,-18-35-2,0 0 3,53 35-4,-17-17 4,17-1-3,53-52 0,53 17 3,-17-17-1,70 35-3,0-18 4,-18-18-4,-53 19 1,-70-36 3,0 0-4,17 0 4,-52 0-3,35 0 2,0 0-3,-1 0 4,54 0-3,-18 0 0,-35 0 1,71 0 2,-36 0-5,-36 0 5,-16 0-4,-36 0 3,-1 0-2,-16 0 3,17 0-4,-36 0 2,36 0 17,-35 0-14,35 0-7,17 0 4,107 0 2,-1-53-4,-17 18 4,53 17-4,-71 18 4,-71 0-4,-17-18 4,0 18-4,-35-17 2,-18-1 0,17 0 3,1 1 3,17-1-5,53 0 6,-88 1-7,18-1 0,-18-17 24,0 17-22,0 1-4,0-1 2,0-35 2,-18 18-4,1 17 4,-18-17 4,-18 0 1,-18-18-7,36 35 2,-71-17-4,-18-36 4,-34 36-2,-19-36 0,-87 1-2,123 52 5,-18-35-6,18 36 6,0 17-4,-18-36-1,53 36 2,53-17 0,-35 17 2,35-36 4,18 36-5,-53 0 0,-36 0-3,-35 0 4,-17 0-4,35 0 3,35 0-1,0 0 2,-17-17-3,17 17 2,35-18-3,-52-17 3,52 35-2,-17-35 3,35 35-2,-35 0 0,53 0 0,-18 0 0,18 0-2,-1 0 10,19 0 184</inkml:trace>
    </iact:actionData>
  </iact:action>
  <iact:action type="add" startTime="55434">
    <iact:property name="dataType"/>
    <iact:actionData xml:id="d6">
      <inkml:trace xmlns:inkml="http://www.w3.org/2003/InkML" xml:id="stk6" contextRef="#ctx0" brushRef="#br0">5962 7497 0,'0'0'1,"-35"0"36,0 0-18,-1 0-14,1 0 6,-53 0-5,17 17 1,36 1 2,-53-1 0,35 36-1,-18-17-2,19 34 4,16-35-3,-17 18 2,0 36-3,36-72 5,-1 36-6,-17 0 5,17-18-4,18 1 4,0-19-4,-17 54 4,17-18-2,0-18 0,0 36-2,0-36 5,0 18 5,0-36-9,0 36 3,0-35-5,0 0 4,0-1-1,0 19-2,0-19 4,0 36-3,0-35 9,17 17 8,-17-17-1,0-1-7,18 1-5,17 0 4,-17-18-9,35 17 5,-36-17-6,19 35 6,17-17-6,-18 0 3,-18-18 0,36 17 2,-17 36-2,-1-53-2,0 18 4,53 0-4,-52-18 4,34 17-4,-17-17 4,18 0-4,-1 0 4,-17 0-4,-18 0 4,18 0-4,-35 0 4,17 0-4,36-70 4,-1 52 7,-17-53-12,-35 36 6,17-18-6,1-17 7,-19 34-8,18 1 4,18-18 0,-53 36 1,0-19 0,53 1-3,-53 17 11,18-35-8,0 18-1,-18-18 0,35 0-2,-18 18 3,-17 0-1,0-18 1,0 18-3,0-1 4,0 19-4,0-19 4,0 1-3,0 18 8,-17-19-4,-1 19-6,-17-1 3,17 0 2,-52 1-4,-18 17 4,35-18-4,-36-35 4,37 35-4,34 18 2,0 0 0,1 0 2,-1-17-4,0 17 20,1 0-10,-1 0-10,-17 0 5,-1 0-6,-16 0 6,-1 0-6,-36 0 3,-16 0 2,34 0-1,-17 0-4,-18 0 3,71 0 9</inkml:trace>
    </iact:actionData>
  </iact:action>
  <iact:action type="add" startTime="70561">
    <iact:property name="dataType"/>
    <iact:actionData xml:id="d7">
      <inkml:trace xmlns:inkml="http://www.w3.org/2003/InkML" xml:id="stk7" contextRef="#ctx0" brushRef="#br0">13088 10901 0,'0'0'1,"-123"35"6,-89 18 2,54 0-2,-54 0 3,35-53-4,54 18 2,-53-18 0,-36 0-2,-35 0 4,-35 0-4,0 0 4,52 88-4,19-71 4,-1 19-2,18 34 0,70-17 0,71-18-1,18-17 1,18 0 1,-1 35-2,18-36 3,0 54-3,53 88 2,0-36-3,53 106 4,-53-70-4,88 70 5,-18-52-5,-17-19 1,0 1 1,17-18 0,-35-52 2,18 16-4,53 54 4,35-18-3,35 0 0,-105-35 1,-18-18 2,17-17-4,18-18 2,-35-53 1,88 35 0,-53-35-3,71 0 4,-36 0-4,36 0 4,-36-18-4,54-70 4,-107 0-4,36 0 4,-89-36-2,1 36 0,-36-53 0,1 53-2,-19-36 2,1 89 2,-18-18-2,17 36-2,19-36 4,-19 17-4,1 19 4,35-36-4,-18 0 4,-17 0-5,35 0 3,-53 0 0,0-17 2,0-71-4,0-1 4,0 1-4,-36-53 4,1 53-4,35 88 5,0 18-6,0 17 4,-35-35-2,17 36 44,18-18-44,0-18 2,0 35-2,-17-53 2,17 54-3,-71-54 4,36 36-4,-71-18 2,35 18 1,-34-1-2,16-34 1,-69 17 2,-89-35-4,-18 35 4,-52-18-2,-1 18 1,89-35-2,52 71 2,72 17-2,52 0-1,35 0 2,124 17 40,141 107-39</inkml:trace>
    </iact:actionData>
  </iact:action>
  <iact:action type="add" startTime="71969">
    <iact:property name="dataType"/>
    <iact:actionData xml:id="d8">
      <inkml:trace xmlns:inkml="http://www.w3.org/2003/InkML" xml:id="stk8" contextRef="#ctx0" brushRef="#br0">17498 11536 0,'0'0'1,"-106"0"5,0 0 3,-35 0-1,53 0 1,-18 0-3,-35 0 4,0 0-4,-88 53 4,88-36-4,-18 36 3,-17 18-2,105-36 3,-35 0-4,36 36 4,17-18-4,17-18 2,19 18 0,17 53 2,0 53-4,53-18 2,194 123 0,-89-52 3,142 17-6,-70-105 3,-1 17 2,-35-88-4,-53-36 4,-18 36-4,-52-53 4,0 0-4,-19 0 4,-34 0-4,17 0 4,18 0-3,18 0 2,17 0-3,36 0 4,122 0-3,72 0 3,105 0-4,18 0 4,71 0-4,-71 0 4,-71 0-4,-52 0 4,-71 0-3,-106 0-1,18-17 2,-107-1 0,1-35 2,-35 36-3,17-19 1,-17-34-1,17-54 1,18-52 0,-53-1 0,0 1 0,0 0 2,0 52-4,-18-17 4,18 71-4,-17-72 4,17 54-4,-18-18 4,-35 54-4,53-1 4,-17-36-4,-1 72 4,18-1-4,-88-35 2,-18 36 0,-159-54 4,-87-35-8,-142 0 4,106 71 2,70 0-4,36 17 4,70 18-3,1 0 2,-36 0-1,35 0 0,0 0-2,36 0 4,17 0-3,0 53 1,89-18 0,-18 1 2,35-1-4,0-17 11,35-18 93</inkml:trace>
    </iact:actionData>
  </iact:action>
  <iact:action type="add" startTime="76258">
    <iact:property name="dataType"/>
    <iact:actionData xml:id="d9">
      <inkml:trace xmlns:inkml="http://www.w3.org/2003/InkML" xml:id="stk9" contextRef="#ctx0" brushRef="#br0">14694 11624 0,'0'0'1,"-18"0"4,0 0 3,1 0 0,-19 0 0,1 0 8,0 0-8,0 0 1,17 0 1,-17 18-5,-1-1 11,19 1 2,-1-18-10,-35 35 0,18 18 0,0 0 0,-1-18 0,1 18 0,-36 18 0,1 17 0,52-35 0,1 17 0,17-17 0,0 18 1,0 17-4,0 18 3,0-35 0,0-19 3,0 37-4,0-36 2,0-18-4,0 0 7,0 0-8,0-17 6,0 0 4,0-1-4,35 1 7,-17-18-12,17 18 5,-18-18 15,19 0-19,-1-18 1,53 0 2,0-52-2,89 52 3,-18-17-4,17 17 2,-35 18 1,-17-53 1,-72 36-3,-34-1 8,17-35-8,-35-17 1,0-36 0,0-35 2,0 17-4,-35-17 4,17 53-4,-17-36 4,35 107-4,-17-36 2,17 35 0,0 1 2,0-36-4,0 35 4,17 0-3,-70-88 42,-70 89-40,-36-89-4,0 35 6,106 1-4,-35-1 1,18 36 0,34 0-2,-17 17 4,36 18 5,-1 18 10,18 105-17,0 54-1,88 52 2,89 0-1</inkml:trace>
    </iact:actionData>
  </iact:action>
  <iact:action type="add" startTime="77594">
    <iact:property name="dataType"/>
    <iact:actionData xml:id="d10">
      <inkml:trace xmlns:inkml="http://www.w3.org/2003/InkML" xml:id="stk10" contextRef="#ctx0" brushRef="#br0">18821 11465 0,'0'0'1,"-35"0"9,-18 0-3,0 18 8,35 0-7,1 17-3,-36 18-1,0 17 9,35-34-3,-52 69 0,52-52-9,0-17 6,1 52 5,-19-53-2,1 53 1,-18 0-3,36-35-6,-1-17 8,18 52 0,0-18 0,0-17-9,0 18 9,0-36 0,0 18-2,0-35 2,0 17 3,0-17-5,0-1 4,0 1-11,0 17 8,0 0 1,53 18 1,-53-35-4,0 17 1,70 18 0,-52-53 25,35 0-25,-18 0-1,18 0 3,0 0-5,35 0 3,18 0 0,0-17 1,53-19 0,-53 1-3,17-18 4,-52 35-4,17-70 4,0 18-4,0 17 4,-53 35-4,1-17 2,-19 17 1,1 18 0,-18-53 7,0 36-8,35-36 0,-35 18-2,0-71 4,0 17-2,0-16 1,0-1-2,-17 35 3,-1 1-4,-17-1 3,-1 18-2,1 0 2,-18 18-2,-17-36 1,17 54 0,-53-54 0,18 54 0,17-1 0,36 0 1,-36-17-4,36 35 5,-18 0-2,0-18-2,-35 18 4,35 0-1,0-17-3,0 17 3,-17-35-3,52 35 11,0 0-7,-17-36 3,18 36-3,-19 0-4,19 0 4,-19 0-2,1 0-2,0 0 2,17 0 9,-17 0 62,0 18-68</inkml:trace>
    </iact:actionData>
  </iact:action>
  <iact:action type="add" startTime="82161">
    <iact:property name="dataType"/>
    <iact:actionData xml:id="d11">
      <inkml:trace xmlns:inkml="http://www.w3.org/2003/InkML" xml:id="stk11" contextRef="#ctx0" brushRef="#br0">15999 12788 0,'17'0'20,"19"0"-12,17 0-6,17 0 6,36 0 4,53 0-2,17 0 1,71 0-10,53 0 8,53 0-1,0 0 4,-36 0-4,71 0 2,-106 35-8,1 54 8,-89-72 0,-89-17-2,1 36-6,-35-36 9,-54 0-1,72 17-2,-1-17-7,18 0 10,-1 36-1,37-36 0,16 0-2,-17 0-6,1 0 8,-37 0 0,54 52 0,-88-52 1,35 0-3,-71 0-6,53 36 8,-70-36 0</inkml:trace>
    </iact:actionData>
  </iact:action>
  <iact:action type="add" startTime="90937">
    <iact:property name="dataType"/>
    <iact:actionData xml:id="d12">
      <inkml:trace xmlns:inkml="http://www.w3.org/2003/InkML" xml:id="stk12" contextRef="#ctx0" brushRef="#br0">13882 11324 0,'0'0'0,"-35"-17"9,-18 17-1,-18 0-2,-105 0 2,35 0 0,-35 0 0,-36 0 4,35 70-7,-52 1 3,70 17-1,1-18 1,69 1 2,54-36-4,-35 36 4,52-36-4,0 0 4,18 36-4,0 70 4,0-35-3,0 35 0,0 35 1,0 1 1,0-54-2,18-17 3,17 18-4,-17-72 5,35 1-6,0 18 6,17-36-4,1 36-1,52-71 2,54 17 0,-36-17 2,18 36-4,52-19 4,-70-17-4,0 0 4,36 0-3,-36 0 2,0 0-2,18 0 3,17-53-3,-17 18 2,-71 0-3,36-36 4,-89 54-4,71-54 3,-89 71-2,54-18 0,17-34 1,71-1 3,-18 0-6,88 0 6,-52-18-5,-19-35 1,-16 1 1,-90 69 2,-52 1-2,0-18 0,0-35 0,0 17-2,0-35 4,-88-35-4,-70 18 4,-72-53-4,-34-1 4,70 107-4,141 17 4,0 35-2,17-17 1,19 17-2,-1 0 2,1 18-2,-1-17 3,-17 17 21,-36-18-24,1-17-1,-54-18 3,-141-18-2,-17 36 3,71 35-2,-36-35 0,106 35-1,17 0 3,71 0-4,36 0 3</inkml:trace>
    </iact:actionData>
  </iact:action>
  <iact:action type="add" startTime="92897">
    <iact:property name="dataType"/>
    <iact:actionData xml:id="d13">
      <inkml:trace xmlns:inkml="http://www.w3.org/2003/InkML" xml:id="stk13" contextRef="#ctx0" brushRef="#br0">19897 10724 0,'0'0'0,"-53"0"7,-53 0 4,36 0-6,-107 0 6,36 0-6,-35 0 3,35 0 2,0 0-4,-71 0 4,71 0-4,0 0 4,-18 0-2,-17 0 0,34 36-2,-16 17 2,-36 52 0,-18-16 2,-17 17-4,-1 35 4,72 0-4,-1-35 5,18 17-6,53-17 5,17-18-2,0 36-1,19-36 2,16 0-3,36 18 3,-53-18-2,0 88 3,36-105-1,-18 88-1,-1-1 0,36-16 0,0-37 0,0 36-2,36-17 4,16 52-2,19-52 0,88 52 0,-53-52-2,-1-1 4,19 1-4,-54-54 4,19 1-4,-54-54 4,53 54-5,-35-71 5,53 18-3,53-18 0,52 17 1,1 18 3,35 18-6,53 0 5,-53-53-4,0 36 2,35 16 2,0-16-2,-35-36 0,71 0-2,-36 0 4,0-18-4,0-70 4,89-36-2,-72 19 0,-16-54-2,-19 18 4,1-36-4,-36 19 3,-35 34 0,-35-35-1,-18 36-2,-88 52 5,18-17-4,-1-71 3,-17 36-5,35-53 4,-70-18-1,88 0 0,-53 17 0,35-52 0,0 70 0,-53 18-1,18 70 2,-35 1-2,17-18 1,-35 70 0,0-35 1,0 18-1,0-36-1,-123-17 1,-36-18 2,-70-35-4,-89 0 3,-17 18-3,53-19 4,-18 90-4,-53-72 2,36 89 2,17-53-4,-18 52 2,1 19 0,34-72 0,1 54 2,18 18-2,52-36-2,106 53 4,53 0-4,-35 0 4,70 0-4,-34 0 2,34 0 0,0 17 0,1-17 0,-1 0 3,0 18-5</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8:01:01.573"/>
    </inkml:context>
    <inkml:brush xml:id="br0">
      <inkml:brushProperty name="width" value="0.05292" units="cm"/>
      <inkml:brushProperty name="height" value="0.05292" units="cm"/>
      <inkml:brushProperty name="color" value="#FF0000"/>
    </inkml:brush>
  </inkml:definitions>
  <iact:action type="add" startTime="6334">
    <iact:property name="dataType"/>
    <iact:actionData xml:id="d0">
      <inkml:trace xmlns:inkml="http://www.w3.org/2003/InkML" xml:id="stk0" contextRef="#ctx0" brushRef="#br0">8008 11465 0,'0'0'1,"-88"-35"5,-53 35 3,18 0-3,-18 0 4,-1 0-4,-34 0 5,-18 53-5,106 17 3,-71-17-3,106-17 4,-35 34-4,0-34 5,52-19-4,1 1 3,0 35-4,17 0 1,1-18 1,-1 0 0,0 18 1,-52 18-2,35-18 2,-1-18-2,19-18 3,-19 19-4,36-19 18,0 1-16,0 35 2,18 0 4,17-18-6,53 71 2,1-71-4,-1-17 4,71 35-4,17-53 5,71 35-6,35-17 7,71 70-8,-106-53 4,-53-17 2,-18 70-4,-17-70 2,-53 17 0,-53-35 2,-36 0-5,36 0 4,-17 0-2,52 0 3,-53 0-4,36 0 4,-18 0-4,-1 0 4,37 0-4,-19 0 5,18 0-6,18 0 4,71 0-1,34 0 0,36 0 1,71 0 1,-36 0-4,-70 0 2,35 0 0,-124-35 0,-17 35 1,-53-18-1,-18 0-1,-17 1 1,17 17-1,-17 0 1,-1 0 2,71 0-3,18-53 0,88 35 1,-53 18 0,36-35 0,-54 17 2,18 18-2,-52-35 0,-72 35 0,-17-18-2,36 18 2,-19-17 0,36-1 0,0-17 4,-18 17-6,36 1 2,-18-1 0,35-53-2,-35 36 4,-18-18-4,18 18 4,-18 17-4,-35 1 2,0-19 7,0 1-7,0-18 0,0 18 1,0 0 0,0 17-3,0-35 4,0 35 7,-35-17-1,-88-35-9,-19 34 3,-157-52-5,16 53 3,-69-18 1,34-18-2,36 54 1,-36-19 0,19-52 2,-19 71-4,71-19 4,-35 36-4,-71-88 4,71 53-4,-71-53 4,36 70-4,17-17 2,53-53 0,35 70 2,0 18-4,89-35 4,17 35-4,36 0 4,34 0-4,-34 0 5,-1 0-6,18 0 3,-17 0 0,52 0 0,-52 0 0,70 35 144</inkml:trace>
    </iact:actionData>
  </iact:action>
  <iact:action type="add" startTime="8607">
    <iact:property name="dataType"/>
    <iact:actionData xml:id="d1">
      <inkml:trace xmlns:inkml="http://www.w3.org/2003/InkML" xml:id="stk1" contextRef="#ctx0" brushRef="#br0">6809 13335 0,'0'0'0,"-35"-18"6,-1 1 3,-69-19-1,16 36 1,-34 0-3,-36-17 2,-53 17 0,1 0 1,-1 0-1,71 0 1,35 0-2,-17 53 2,35 17-1,52-34-1,-34 16 1,34 1 2,19-17-3,-1-1 2,18 0-2,0 18 2,0-18-3,0 18 5,35 0-5,36 71 1,70 34 3,18 1-4,-18 0 4,53 17-4,35-70 2,18-18 0,18 1 2,-18-54-4,158 53 4,-87-88-4,123 35 4,-18-35-4,18 0 2,-88 0 2,88 36-1,-53-36-4,-70 0 5,-19 0-3,54 0 2,0 0-3,-36 0 2,1 0 0,-1 0 3,-34 0-5,-36 0 0,-36-53 4,36 53-4,-35 0 4,-36-18-2,-17 0 0,-53 18 0,-18-35 0,18 35-1,-53 0 3,88 0-4,0 0 2,0 0 0,0 0 1,-35 0-2,106 0 3,-18 18-4,-18-18 4,36 0-4,35 0 4,0 0-5,-36 0 6,72 0-6,-1-71 3,-53 18 2,-88-35-3,-17 53 2,-107-36-2,1 1 2,35 34-3,-53 19 4,0-36-3,0 35 33,0 1-32,0-36 9,0 35 0,0-17-3,0 17-3,0 1-6,0-19 3,0 1 0,-18 17 0,-17 1 2,-53-54-4,-89 36 4,-193-89-4,-177 54 4,-282-54-3,71 36 2,70-35-3,159 87 4,176 19-2,0 17 0,0 0 0,53 0 0,-17 0 0,-1 0 1,36 0-2,71 0 1,-1 0-1,71 0 2,-53 0-2,17-53 2,36 18-3,-88 17 5,53 18-7,-71-71 4,88 54 2,-53-19-3,36 19 2,-36-18-1,-52-18 0,87 53-1,36 0 3,-35 0-3,123 0 0,0 0 1,18 0 2,-1 0-4,19 0 10,-19 0 48,1 0-39,17 17-8,1-17-11</inkml:trace>
    </iact:actionData>
  </iact:action>
  <iact:action type="add" startTime="11166">
    <iact:property name="dataType"/>
    <iact:actionData xml:id="d2">
      <inkml:trace xmlns:inkml="http://www.w3.org/2003/InkML" xml:id="stk2" contextRef="#ctx0" brushRef="#br0">6721 15275 0,'-18'0'6,"-52"0"3,17 0 0,-71 0-3,-35 0 5,-52 0-6,70 0 3,0 0 2,-36 0-2,124 0-1,-70 36 2,35 16-1,35 19 0,-18-36 0,18 54 1,18-72-3,17 71 4,18-35 7,0-35-12,0 17 5,0 18-2,0-18-2,0 18 4,0 18-4,0-36 2,0 71 0,71 0 2,-36-18-4,36-35 4,70 35-4,-18-70 2,124 35 0,88 35 2,71 35-4,88-17 4,194-18-4,-88-17 4,105 52-4,-35-34 5,-140-54-6,34 71 7,-17-36-6,-159-34 0,0 16 4,-35-52-2,-71 0-2,0 0 2,36 0 1,34-35-2,-34-18 2,35-17-1,-36-19-1,18 1 1,-158 35 1,-54 18-2,-35-18 3,-35 36-4,-35-1 4,-18 0-4,18 1 4,-18-19 6,0 19-10,0-19 2,0 1 0,0 0 3,0-18-5,0 18 1,0-36 3,0 53-4,0-52 2,0 17 1,-89-70 0,-16 34-3,-19-16 2,-52 52 0,-212-106 2,70 35-2,-52 1-2,17 105 2,0-70 0,106 88 2,36 0-2,105 0-2,18 0 4,17 0-2,-17 0-2,-18 0 2,-35 0 1,17 18-2,-52-18 2,0 35 0,-54 18-3,89-35 3,-71-18-3,36 0 4,70 0-3,18 0 2,-35 0-2,-71 0 2,-53 0-2,-36-36 3,1 1-4,0 17 2,70-35 0,-17 18 2,123 35-3,0-17 2,-17 17-2,52-18 2,-17 18-2,18 0 2,17 0-3,-36 0 5,19 0-6,-18 0 3,52 0 1,-87 0-2,-1 0 3,-52 0-4,35 0 2,17-53 1,19 53-2,34 0 1,36 0 2,-18-18-4,35 18 52,1-17-52,-19-1 5,-17 0-6,36 1 3,-36-1 1,18 0 2,-1 18-7,19-17 3,-1 17 92</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01:05:29.155"/>
    </inkml:context>
    <inkml:brush xml:id="br0">
      <inkml:brushProperty name="width" value="0.05292" units="cm"/>
      <inkml:brushProperty name="height" value="0.05292" units="cm"/>
      <inkml:brushProperty name="color" value="#FF0000"/>
    </inkml:brush>
  </inkml:definitions>
  <iact:action type="add" startTime="20192">
    <iact:property name="dataType"/>
    <iact:actionData xml:id="d0">
      <inkml:trace xmlns:inkml="http://www.w3.org/2003/InkML" xml:id="stk0" contextRef="#ctx0" brushRef="#br0">5451 8573 0,'0'0'15,"-18"-18"-14,18 0 31,-18-35-29,-17-70 27,-35-89-27,34-17 28,-17 35-29,53 106-1,0 17 29,0-70-27,0 70-2,0-52 20,106-18-18,-53 88 25,159-88-25,-124 123-2,18-17 26,194 0-24,-194 35-2,35 0 28,123 0-26,-87 0-2,-71 0 25,123 35-23,71 35 28,105 107-28,-228-160-2,-18 72 14,70-36-14,141 70 29,36 71-27,-212-106 18,-35 53-19,-159-123 28,0 70-28,0-17 26,-36-36-25,19-17-2,17 35 28,0 0-27,-18-18 27,-52 71-26,52-71-2,-123 18 28,-36 35-26,-122-35 29,-160 53-29,-53-71 20,230 18-17,0-18-5,35 18 23,-176-53-20,229 0 32,53 0-32,123 0 14,-53-17-14,36-19 24,-35-34-24,52 52 23,-17-35-24,-1 0 27,-122-53-27,-107 1 28,0 87-28,177-35 27,71 53-27,17-18 49</inkml:trace>
    </iact:actionData>
  </iact:action>
  <iact:action type="add" startTime="23913">
    <iact:property name="dataType"/>
    <iact:actionData xml:id="d1">
      <inkml:trace xmlns:inkml="http://www.w3.org/2003/InkML" xml:id="stk1" contextRef="#ctx0" brushRef="#br0">6103 6967 0,'-35'0'13,"70"0"-12,-211 0 0,35 124 32,-53 52-30,70 89 27,-17 88-27,141-106-2,18 564 38,176-441-35,-123-246 22,87 52-23,-70-141-2,-35-35 28,88 36-26,-52-36-2,-19-18 28,142-246-25,-142 105-3,36-18 25,71-316-22,-124 246-3,-18-36 26,18-87-22,-36 229-4,19 88 26,-19 0-24,-17 18-2,0 17 37,-35 18-34,-212 0 22,-35 0-23,211 0 26,-70 18-28</inkml:trace>
    </iact:actionData>
  </iact:action>
  <iact:action type="add" startTime="24712">
    <iact:property name="dataType"/>
    <iact:actionData xml:id="d2">
      <inkml:trace xmlns:inkml="http://www.w3.org/2003/InkML" xml:id="stk2" contextRef="#ctx0" brushRef="#br0">6562 8167 0,'-18'17'32,"89"160"-29,-1-54 19,230 142-19,-88-124 10,53 0-10,193 53 26,18-53-27,-87-53 27,-160-35-27,-70-53 29,-71 0-28,35 18 25,-70 0-25,124 105 27,105 54-26,-123-1 6,-36-70-6,142 52 28,-177-87-29,-71-71-2,-17-71 51,-229-228-48,159 175-3,34 89 27,-34-18-25</inkml:trace>
    </iact:actionData>
  </iact:action>
  <iact:action type="add" startTime="25349">
    <iact:property name="dataType"/>
    <iact:actionData xml:id="d3">
      <inkml:trace xmlns:inkml="http://www.w3.org/2003/InkML" xml:id="stk3" contextRef="#ctx0" brushRef="#br0">10055 9349 0,'0'0'1,"-230"0"-1,89 88 28,106-53-24,-36 18-3,54 35 28,-36 36-25,35-18-3,18 35 28,35 264-26,36-211 26,388 265-26,-301-353 19,89-18-19,-53-88 26,-141 0-26,35-18 26,71-87-27,70 34 27,36 0-26,-71-17 27,18-35-27,-106 35 25,17-1-25,-52 36 28,-54-70-28,-17-89 27,-17 18-28,-89 106 29,-141-141-27,159 176-3,-177-18 35,-176 1-32,159 34-3,-106 1 25,-141-18-23,282 53-2,35 0 24,-141-17-22,194-19 26,107 19-26</inkml:trace>
    </iact:actionData>
  </iact:action>
  <iact:action type="add" startTime="30902">
    <iact:property name="dataType"/>
    <iact:actionData xml:id="d4">
      <inkml:trace xmlns:inkml="http://www.w3.org/2003/InkML" xml:id="stk4" contextRef="#ctx0" brushRef="#br0">12330 6985 0,'-35'-35'0,"70"70"15,-264-88-14,123 53 31,-353 0-30,300 0 19,-105 71-18,-36 34 25,177-16-25,70-72-2,-124 36 29,54 0-27,52-18 25,-140 124-25,105-35 27,-18 52-27,36-52 27,-177 228-27,230-299 28,0 212-28,35-177 19,18 53-20,70-53 27,123 0-27,107-52 26,246-36-25,177 0 24,0 0-24,88 0 28,-176 0-27,-71-71 25,-247-88-25,-247 89 26,124-89-28,-195 106 27,89-158-25,-35 17 17,70-177-18,-123 212 11,-18 18-12,0 0 10,0 35-10,-71-105 29,-247-89-29,-52 159 26,35 88-25,-71-18 28,-123 18-29,-71-17 29,106 70-28,353 0-2,53 0 28,53 0-26,-18 17 18</inkml:trace>
    </iact:actionData>
  </iact:action>
  <iact:action type="add" startTime="35790">
    <iact:property name="dataType"/>
    <iact:actionData xml:id="d5">
      <inkml:trace xmlns:inkml="http://www.w3.org/2003/InkML" xml:id="stk5" contextRef="#ctx0" brushRef="#br0">11430 7020 0,'-105'0'1,"210"0"9,-299 0-9,-106 53 30,212-18-29,-70 124 29,34-35-27,106-36-3,-17-53 24,-35 18-22,17 18 25,17 34-25,1 37 27,-18 87-27,36 18 26,17-53-27,0-35 29,0-124-27,35 18 6,-18-36 18,-17 1-25,18 17-2,-18-17 28,71 35-27,-1-53-1,-52 0 43,35 35-41,-36-35 24,1 0-24,70 0 25,0-53-25,54-17 27,-19-36-27,0 53 28,-52-18-27,-53 54-3,-18-18 27,17-36-25,19 36-2,-36-1 28,53-87-26,-53 70 18,0-88-17,17 0 22,-17 88-23,0-18-2,0-17 27,0-35-25,-53-1-2,53 71 26,0-35-24,-17 53 11,17-18-11,0 18-2,0-18 28,0 17-25,0 1-3,0 17 85,0 1-84,0-1 28,0-17-28,-18 17 214</inkml:trace>
    </iact:actionData>
  </iact:action>
  <iact:action type="add" startTime="43787">
    <iact:property name="dataType"/>
    <iact:actionData xml:id="d6">
      <inkml:trace xmlns:inkml="http://www.w3.org/2003/InkML" xml:id="stk6" contextRef="#ctx0" brushRef="#br0">11801 5927 0,'-141'0'1,"282"0"13,-529 70-13,123 1 28,-52 123-26,87 53 28,124 158-29,54-34 29,52-54-28,0-211-2,0 71 28,370 405-25,-299-512 26,264 371-27,-282-370 16,52 17-15,54 53-3,123 0 27,-17-35-24,-18-35 10,-141-54 18,211 18-30,-246-17 25,158-18-24,-88 0-2,0 0 30,336-70-28,-319-1 26,283-582-26,-352 354 19,-19-266-18,-17 318 8,-71 35-9,-105-176 24,-1 124-25,-34 105 30,-1 18-30,-70 70 26,-177 1-25,-159-18 25,-52-1-26,17-52 29,195 36-28,158 34 28,211 71-29</inkml:trace>
    </iact:actionData>
  </iact:action>
  <iact:action type="add" startTime="56146">
    <iact:property name="dataType"/>
    <iact:actionData xml:id="d7">
      <inkml:trace xmlns:inkml="http://www.w3.org/2003/InkML" xml:id="stk7" contextRef="#ctx0" brushRef="#br0">8873 11536 0,'0'0'15,"-265"-106"-14,-88 88 34,-123 18-33,194 0 29,53 0-29,70 71 27,-53 70-27,177-123 23,-18 35-22,18 0 23,-89 176-23,18 53 27,-70-70-28,70-54 26,36-69-25,70-36-2,0 158 30,17 89-28,213 18 26,105 17-26,-18-159 28,18-70-30,-194-88 23,195-18-21,87 0 25,106 0-26,36 0 28,-72-36-28,-87-105 28,-194 35-28,-53-52 25,-107 17-25,1-124 30,-53-17-30,0-177 29,-141 0-29,35 160 29,36 105-29,17 70 28,-476-52-28,317 123 21,-247 53-20,283 0-2,88 0 25,-71 0-24,124 0 28</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01:08:57.065"/>
    </inkml:context>
    <inkml:brush xml:id="br0">
      <inkml:brushProperty name="width" value="0.05292" units="cm"/>
      <inkml:brushProperty name="height" value="0.05292" units="cm"/>
      <inkml:brushProperty name="color" value="#FF0000"/>
    </inkml:brush>
  </inkml:definitions>
  <iact:action type="add" startTime="4030">
    <iact:property name="dataType"/>
    <iact:actionData xml:id="d0">
      <inkml:trace xmlns:inkml="http://www.w3.org/2003/InkML" xml:id="stk0" contextRef="#ctx0" brushRef="#br0">4145 5027 0,'-52'0'1,"104"0"0,-263 0 30,17 0-28,53 53-2,-53 0 25,-230 176-24,72 71 25,105 123-24,88 18 27,88 124-26,54-89 20,17-264-22,476 529 29,-247-530-29,1-17-1,-36-88 29,141 53-28,-141-124-1,-18 18 28,159 18-27,-105 34-1,-36-16 26,211 140-25,160 18 25,-1-88-24,-17-89 25,-88-35-26,-71-35 32,-106 0-33,-18-35 25,-87-53-24,-36 0 28,-18 17-28,19 18 27,34 0-27,-53-35-1,-17 53 27,53-212-26,-141 124-1,87-248 28,-52 159-27,53 18-1,53-53 26,-71 142-24,53-19 28,-88 107-28,-18-19-2,1 1 44,140-88-41,18 17-3,-35 35 23,105-123-21,-158 106 25,-106-106-26,0-124 39,-194-211-40,18 124 32,52 105-30,1 53 28,-142-18-29,1 36 26,-142 35-25,177 141 25,-142-88-25,160 123-2,-36-17 23,-300-53-22,-370 17 31,511-35-31,53 106-1,-35-35 26,-176 35-25,282 0 28,17 35-28,106 36 27,53-18-27,89-36 27,-19 1-27,1 35 30,0-35-30,0-1 22,17-17-22</inkml:trace>
    </iact:actionData>
  </iact:action>
  <iact:action type="add" startTime="10293">
    <iact:property name="dataType"/>
    <iact:actionData xml:id="d1">
      <inkml:trace xmlns:inkml="http://www.w3.org/2003/InkML" xml:id="stk1" contextRef="#ctx0" brushRef="#br0">17022 4974 0,'-71'0'17,"142"0"-17,-494 0 1,52 88 32,-35 18-31,159-18-1,18-35 23,-282 88-22,105 36 30,106-54-29,141-17 25,124 53-25,17 0 23,18 176-23,0 18 30,36-18-30,17 17 24,0-87-24,-36 70 24,107-35-22,52 88 22,-52-229-23,17 0-3,-18-36 26,124 53-24,-123-105-2,-1 17 25,194 36-22,-158-71-3,18 17 25,299 54-24,88-36 30,-52-18-31,-106-17 30,-124 0-29,-159-35-1,54 17 21,-36-35-21,70 0 0,354 0 28,-283 0-27,88-106-1,-87 18 27,299-141-26,-318 105 15,248-105-16,-248 123 26,160-158-25,-107-1 31,-70-52-31,-176 158-1,35 35 27,-18-123-26,-53 177-1,-35-89 29,0-53-28,0 71-1,-70 18 24,-195-230-22,0 18 10,107 123 18,17-35-29,-159-17 26,-141 105-26,-353 71 30,-511-124-30,-106 89 27,582 123-27,299-89 28,336 54-28,177 35 27,-19-18-27</inkml:trace>
    </iact:actionData>
  </iact:action>
  <iact:action type="add" startTime="39137">
    <iact:property name="dataType"/>
    <iact:actionData xml:id="d2">
      <inkml:trace xmlns:inkml="http://www.w3.org/2003/InkML" xml:id="stk2" contextRef="#ctx0" brushRef="#br0">3070 16933 0,'0'-88'33,"0"71"-30,17-19-2,160-87 29,105-36-29,176 0 28,-317 124-28,106 17 0,159-70 27,-35 35-23,-195 53 19,177 0-23,176 0 33,18 71-33,-371-36 28,389 71-24,-266-53-4,195 70 23,-300-105-19,-17 17-4,-19 18 23,72-18-19,-124-17 25,17 35-25,-17-35-4,-71-1 28,18 1-26,-18 17-2,1 0 26,17 18-25,-1 0 24,37 106-23,-72-88 22,-17-54-23,106 71 32,-53-35-31,-53-17 37,0-1-37,-53 53 29,-194 0-30,88-17-1,107-18 27,-178 53-26,-87 52 28,-36 54-28,18-71 26,0-88-25,-71 18 25,18-71-26,-177-71 24,283 53-24,0-35-1,-18 18 29,-705-141-28,687 141 25,-211-54-25,264 54 30,107 17-30,122-35-1,19 53 25,-36-52-23,18-19 30,-36-52-30,53 105-2,1-17 24,-36-18-22,35 35 12,18 0-13,-35-17-1,17 18 26,-17-36-24,-36 0 25,1 0-25,52 35 26,1-17-26,17-18 25,0 0-26,0 35 27,35-87-26,-17 69 26,-1-17-26,36 0 26,35 53-27,36-52 26,-89 34-24,-17 18 23,17-18 17,0 1-41,53-19 25,-70 36-25,35-17 28,0 17-28,-18-18 25,0 18-26,1 0 25</inkml:trace>
    </iact:actionData>
  </iact:action>
  <iact:action type="add" startTime="53341">
    <iact:property name="dataType"/>
    <iact:actionData xml:id="d3">
      <inkml:trace xmlns:inkml="http://www.w3.org/2003/InkML" xml:id="stk3" contextRef="#ctx0" brushRef="#br0">5998 12206 0,'0'0'17,"141"-88"-16,264-18 30,319-35-28,-407 106 10,195-71-11,687 35 26,-52 71-25,-371 0 25,-159 0-26,53 0 26,-35 0-26,36 106 31,140 18-30,-335-54 23,618 107-23,-353 70 24,-424-195-24,89 54-2,-71 0 26,265-35-24,-195 52 24,-175-17-24,-160-53 29,-52-35-29,-18 34-2,0-34 25,0 70-24,0 36 25,35 70-25,71-53 28,0 35-27,-36-52 25,-17-1-25,-53-52 27,0 211-26,0-70 25,0 17-24,0-123 19,-88 88-21,-18-53-2,-211 71 27,70-107-26,-35-52-1,-18 71 26,-423-1-24,-300-87 26,-424-36-26,-1216 0 30,1428 0-30,812 0 25,-600 0-24,705 0 22,-282 0-23,177-18-2,-547-158 37,353-1-35,140 1 24,248 70-25,70 0-1,0 0 31,-70-123-30,17 70 29,-158 0-28,141 36 21,-124-36-22,141 18 26,212 123-24,0-70 25,0 0-27,18-53 30,105 0-29,-52 70-2,17 36 25,141-53-24,89 0 28,176 17-29,106-17 31,-159-18-31,-124 0 27,-211 36-24,-88 70 25,-1-18-26,18 18 68,-17-18-53,0 1 26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7:30:21.749"/>
    </inkml:context>
    <inkml:brush xml:id="br0">
      <inkml:brushProperty name="width" value="0.05292" units="cm"/>
      <inkml:brushProperty name="height" value="0.05292" units="cm"/>
      <inkml:brushProperty name="color" value="#FF0000"/>
    </inkml:brush>
  </inkml:definitions>
  <iact:action type="add" startTime="10229">
    <iact:property name="dataType"/>
    <iact:actionData xml:id="d0">
      <inkml:trace xmlns:inkml="http://www.w3.org/2003/InkML" xml:id="stk0" contextRef="#ctx0" brushRef="#br0">7021 7214 0,'-36'0'55,"19"0"-47,-1 0 8,0 0-8,-17 0 2,0 0 6,0 0-10,-18 0 4,-71 18-4,-52-18 4,35 35-4,-18-17 4,18 35-2,35-53-2,18 17 2,0 1 2,52 0-2,19-1 41,17 1-17,0 0-24,0 17-3,53 18 3,-53-36 2,17 1-4,36 35 4,35-18-4,-17 36 4,-36-36-2,18 0 0,18-17-2,35 17 1,-54-35 1,19 0 3,17 0-6,18 0 6,0 0-6,35 0 6,35 0-5,1 0 4,87-53-2,-123 36-2,36-1 2,17 18 0,-124-35 0,-17 35 0,18 0 2,-18 0 5,-18 0-8,0 0 3,1 0-4,52 17 4,18-17-4,52 36 2,-16-36 0,69 35 2,-34-35-2,34 0 2,-105 0-6,0 0 6,-36 18-4,36-18 5,-53 17-6,-18 1 6,1 17-6,-19-35 3,19 18 9,-1 0-10,-17-18 1,17 0 0,18 0 0,-18 35 0,36-35 0,17 35 0,-53-35 3,71 0-3,-18 18-1,-17-18 1,17 0 0,18 0 0,0 0 0,-1 0 0,1 0 0,-53 0 1,35 0-2,-35 0 2,-17 0-3,69 17 4,1-17-5,53 53 3,88-35 0,-35-18 0,-1 0 2,1 0-2,35 0 0,-71 0 0,-35 0 0,-17 0 0,-89 0-2,0 0 2,-17 0 0,0 0 0,-1 0 3,19 0-6,52 0 6,18 0-6,-36 0 6,36 0-5,35 0 1,-53 0 1,-17 0 4,-18 0-8,-18 0 4,18 0 0,-18 0 0,-17-18 3,17 18-6,0 0 3,-17 0 0,17 0 0,1 0 0,-19 0 2,36-17-3,0-19 1,-35 19-2,17-1 3,0 0-1,-17 1 8,-18-1 24,0 1-6,0-1-28,-18-35 10,18 35 0,0 1-8,-17-36 2,17 35 4,-18-35 2,18 36 2,0-1-12,-18-35 4,-17 35 6,0 1-2,0 17-6,-36-53 3,18 53-6,-35 0 3,35-35 0,0 35 0,0 0 0,-17-18 2,17 18 4,17-18-6,1 18 0,17 0 2,1 0-4,-1 0 1,-35 0 1,36 0 1,-72-35-1,36 35 0,-35 0 1,18-18-2,-89 1 1,88 17 2,-34-36-2,-19 36 1,-52 0-4,-1-52 6,36 52-4,-70 0-1,17 0 2,-18 0 0,71 0 0,0 0 5,35 0-10,35 0 5,54 0 2,-54 0-4,-17-18 4,53 18-4,-18 0 2,-36-18 0,54 18 2,-35 0-4,-19 0 4,37 0-4,-54 0 3,0 0-2,-35 0 4,0 0-6,-36 0 3,36 0 1,-35 0 1,17 0-3,53 0-1,36 0 2,-36 0 2,71 0-2,-54 0-2,54 0 4,-36 0-4,-17 0 5,71 0-6,-54 0 5,1 0-4,34 0 4,-52 0-5,18-17 6,17 17-6,-53 0 6,-18 0-5,18 0 4,-35 0-4,0 0 2,0 0 0,35 0 3,-17 0-6,17 0 6,0 0-6,0 0 5,18-53-2,-35 35-2,-54 0 4,124 18-4,18 0 4,-53-35-4</inkml:trace>
    </iact:actionData>
  </iact:action>
  <iact:action type="add" startTime="17318">
    <iact:property name="dataType"/>
    <iact:actionData xml:id="d1">
      <inkml:trace xmlns:inkml="http://www.w3.org/2003/InkML" xml:id="stk1" contextRef="#ctx0" brushRef="#br0">5927 4674 0,'0'0'1,"-35"0"5,-71 0 2,-18 0-1,19 0 1,-37 0 2,37 0-4,16 0 4,19 0-4,-1 0 4,1 0-3,-18 36 1,-1 69 0,36-52 0,-17 18 0,-36 52 2,36-34-4,70 16 4,0 37-4,0-54 4,0 18-4,70 17 4,1 0-2,-18-70 0,105 36-2,-34-54 2,-54-35 2,19 0-4,16 0 5,1 0-3,18 0 0,52-53 1,-17 0-2,-18 0 1,18 35 0,-36-34 0,-17 34 0,-53 0 0,70 1 0,-70-36-3,0 0 3,0 18 0,-35-1 3,-18-52-4,0 35 2,0 0-4,0-53 3,0 1 7,-71-19-11,36 54 0,-18 17 4,35 35 1,1-17-2,-19-1 18,-34-34 17,35 70-34,-89-18-1,-35 1 0,18-36 1,53 53 0,-18-18 1,18-17 0,18 17-4,-19-17 6,19 17-5,34 1 2,1-1 0</inkml:trace>
    </iact:actionData>
  </iact:action>
  <iact:action type="add" startTime="19054">
    <iact:property name="dataType"/>
    <iact:actionData xml:id="d2">
      <inkml:trace xmlns:inkml="http://www.w3.org/2003/InkML" xml:id="stk2" contextRef="#ctx0" brushRef="#br0">7867 4533 0,'0'0'1,"-106"0"5,1 0 0,-72 0 2,107 0 3,-1 18-3,53-18 0,1 35 0,-18 0-2,-1 71 4,36 0-2,0 18 1,0 17-2,36-36-1,34 19 4,36-18-2,-53-71 0,35-17 1,-53 17-2,54 0-1,-19-17 5,-17-18-3,53 0-1,88 53 1,-53-53 1,35 0-2,1 0 2,-71 0-2,-71 0 2,53 0-2,-35-35 1,-18-18-2,-17 35 5,52-17-6,-17-1 6,0 1-6,35-53 3,-70 70 0,-18-17 0,18 0 2,-1-18-4,1-35 5,17 52-5,-35 19 1,18-1 1,-18-17 7,0 17 4,0-52-11,-176-1-3,-124-52 6,-53 34-5,-35 36 4,106 18-4,52-18 4,177 36-4,1 17 2,34-18 18,18-17 0</inkml:trace>
    </iact:actionData>
  </iact:action>
  <iact:action type="add" startTime="21325">
    <iact:property name="dataType"/>
    <iact:actionData xml:id="d3">
      <inkml:trace xmlns:inkml="http://www.w3.org/2003/InkML" xml:id="stk3" contextRef="#ctx0" brushRef="#br0">11977 4374 0,'0'0'1,"-17"0"4,-19 0 4,19 0 1,-19 0-5,1 0 6,-18 0-3,-35 36 0,35-19-3,-18-17 6,-52 18-6,-36 17 6,36 36-5,-18-54 4,-53 36-4,141 0 4,-35-17-2,-107 52-2,125-71 2,-18 1 0,35 0 2,-18 17-2,71-17-2,-17-1 4,-1 1-4,-17 17 2,17-17 2,0 35-4,18 17 4,0-17-4,0 35 4,0 18-4,0 0 2,36 53 0,17-53 0,17-1 0,-35-16 3,36-36-6,-36 0 3,18-1 0,-35-52 8,-1 0-8,19 0 2,-19 0-4,1 0 4,17 0-3,1 0 2,17 0-2,17 0-1,36 0 2,106 0 1,-36 0 0,71 0 0,-35 0-4,-36-17 4,-53-36-1,-17 35 0,18-35 0,-1-17 2,-35-1-2,-17 18 0,0-35-2,-54 0 4,1-53-4,35 17 5,-53 18-6,17 18 3,-17-18 0,18 54 0,0-19 2,-18 18-2,53 0 0,-53 18-2,17 0 2,1-36 2,-18 36 4,0-1-6,0 19 2,0-1-2,0 1 6,0-19-4,0 1 4,-35 17-6,-18 18 2,35 0-1,-17 0-4,-1 0 6,19 0 3,-1 0 73</inkml:trace>
    </iact:actionData>
  </iact:action>
  <iact:action type="add" startTime="23373">
    <iact:property name="dataType"/>
    <iact:actionData xml:id="d4">
      <inkml:trace xmlns:inkml="http://www.w3.org/2003/InkML" xml:id="stk4" contextRef="#ctx0" brushRef="#br0">15558 4516 0,'0'-18'7,"0"-17"10,0 17-1,0 0 1,-53 18-1,35 0-10,-52 0 5,17 0-6,-35 18 6,-1 53-5,54-36 4,-53 18-3,17 53 2,1-18-2,52-35 2,-17-18-3,17 36 4,18-54-4,0 71 2,0-17 2,0-1-1,0-17-4,0 0 3,0-17 2,0-1-2,0 0-2,0-17 2,0-1 2,0 19 4,18-1-6,0-17 2,-1-1-4,18 19 4,-35-19 4,18-17-6,17 0 2,18 0-4,-17 0 5,-19-17-6,19-1 6,16 0-7,19 18 7,0-53-6,-36 53 3,0 0 1,18 0-2,18 0 2,-19 0 1,-16 0-2,17 0-3,-18 0 4,18 0-1,53-17 2,-71-19-5,53-34 6,0-1-5,-35 18 4,35-70-4,-52 52 2,52-52 0,-70 52 2,-18 36-4,0-18 2,0 18 0,0-18 2,0 18-4,-53-54 5,35 72 5,-35-36-11,35 35 13,1 18-10,17-17-2,-35-19 10,17 19-8,0-1 0,-17-17 0,0 0 2,17 17-4,-52 18 4,-36-18-4,0 18 4,-18-17-4,-17 17 5,71 0-5,-18 0 3,70 0-1,0 0-2,18-18 98</inkml:trace>
    </iact:actionData>
  </iact:action>
  <iact:action type="add" startTime="26517">
    <iact:property name="dataType"/>
    <iact:actionData xml:id="d5">
      <inkml:trace xmlns:inkml="http://www.w3.org/2003/InkML" xml:id="stk5" contextRef="#ctx0" brushRef="#br0">18468 4216 0,'0'0'1,"-35"0"20,0 0-12,17 0-1,-70 0-1,-36 35 1,19-17 2,-89 52-2,35-17 0,-53 71-2,18-54 4,35-17-4,1 35 5,52-70-6,18 0 6,-36 52-5,89-35 4,0-17-4,17 53 5,18-19-6,0 1 3,0 53 0,18-53 0,70 53 0,53 17-1,-106-87 4,18 17-5,-18 0 2,-35-18 26,18-18-28,17 19 4,36-1-2,17 36 1,0-1-1,36-17 0,-71-35-3,-1-1 6,1 1-6,-17-18 7,34 0-8,-17 0 12,-18 0-8,36-18 0,-18 1-1,53-36 3,-18 17-4,106-52 3,-88 71-2,53-19 2,-54 19 0,-16-19-2,-19 19 1,-17 17 0,-18 0-1,18 0 4,-35-18-5,0 18 4,-18-17-4,35-19 4,35 1-4,-34-36 2,-1 36 2,-17-35-1,-1-19-4,-17 36 3,0-17 1,0 17 0,0 18-3,0-36 2,0 36 0,-53-36 0,36 71 2,-1-17-3,0 17 2,1-18 21,-1 18-12,-35-35-12,18 17 4,-36-17-3,18 0 8,36 17-4,-1 18-6,-35-18 6,36 1-5</inkml:trace>
    </iact:actionData>
  </iact:action>
  <iact:action type="add" startTime="36477">
    <iact:property name="dataType"/>
    <iact:actionData xml:id="d6">
      <inkml:trace xmlns:inkml="http://www.w3.org/2003/InkML" xml:id="stk6" contextRef="#ctx0" brushRef="#br0">3793 6632 0,'17'0'71,"107"0"-62,87 0-2,36 0 1,106 0 1,35 0 1,36 0-4,-36 0 2,-106 0-1,-70 0 2,-71 0-2,-88 0 5,-1 0-5,-34 0-1,0 0 1,35 0 4,-36 0-3,1 0-2,17 0 2,-17 0 0,70 0 0,-17 0 0,34 0 2,19 0-4,17 0 3,0 0-2,-70 0 3</inkml:trace>
    </iact:actionData>
  </iact:action>
  <iact:action type="add" startTime="38621">
    <iact:property name="dataType"/>
    <iact:actionData xml:id="d7">
      <inkml:trace xmlns:inkml="http://www.w3.org/2003/InkML" xml:id="stk7" contextRef="#ctx0" brushRef="#br0">7673 6650 0,'71'0'31,"35"0"-21,-53 0-4,105 0 5,1 0-6,-53 0 6,35 0-6,0 0 4,0 0 0,36 0-3,-36 0 4,-18 0-4,-17 0 2,0 0 0,-36 0 0,36 0 0,-18 0 0,-35 0 0,36 0 0,-37 0 2,-16-18-2,-19 1-2,19 17 5,-1 0 3,0 0 5,-17 0 81,0 0-93,-1 0 4,1 0-5,-1 0 10</inkml:trace>
    </iact:actionData>
  </iact:action>
  <iact:action type="add" startTime="39725">
    <iact:property name="dataType"/>
    <iact:actionData xml:id="d8">
      <inkml:trace xmlns:inkml="http://www.w3.org/2003/InkML" xml:id="stk8" contextRef="#ctx0" brushRef="#br0">12189 6632 0,'53'0'87,"53"0"-79,70 0 0,71 0 0,35 0 0,36 0 2,-1 0-4,-35 0 2,1 0 0,-36 0 2,-1 0-4,-104 0 4,34 0-4,-35 0 2,0 0 2,-17 0-4,17 0 2,0 0 0,35 0 2,1 0-4,34 0 2,-34 0 3,70 0-6,-36 0 5,1 0-2,0 0-2,-71 0 2,18 0 3,-54 0-6,1 0 6,0 0-6,17 18 3,-52-18 0,17 0 2,-35 0-4,18 0 2,17 0 2,-70 0-4,17 0 10,-18 0 17,1 0-24,0 0-1,17 0-1,-17 0 0,-1 0 9,19 0-7,-19 0-1,1 0 1,-1 0 23,19 0-26,-19 0 2,54 0 2,-53 0-2,35 0-2,-36 0 4,1 0-2,-1 0 46</inkml:trace>
    </iact:actionData>
  </iact:action>
  <iact:action type="add" startTime="46181">
    <iact:property name="dataType"/>
    <iact:actionData xml:id="d9">
      <inkml:trace xmlns:inkml="http://www.w3.org/2003/InkML" xml:id="stk9" contextRef="#ctx0" brushRef="#br0">6421 6015 0,'18'0'47,"52"0"-39,18 106 3,71 0-6,35 35 6,71 35-6,-142-88 6,106 53-6,-35-52 5,-141-37-4,0-16 5,-35-36-6,0 17 52,-1-17 7,-34-17-48,-1-19-6</inkml:trace>
    </iact:actionData>
  </iact:action>
  <iact:action type="add" startTime="46781">
    <iact:property name="dataType"/>
    <iact:actionData xml:id="d10">
      <inkml:trace xmlns:inkml="http://www.w3.org/2003/InkML" xml:id="stk10" contextRef="#ctx0" brushRef="#br0">7603 6103 0,'0'-18'25,"-88"18"-11,-18 0-4,17 53-4,-140 18 2,53-18 0,-89 35 0,54-35 2,-1-18-1,53 36-4,36-36 3,105-35 2,18 18-1,-35-18 23,17 0-19</inkml:trace>
    </iact:actionData>
  </iact:action>
  <iact:action type="add" startTime="48110">
    <iact:property name="dataType"/>
    <iact:actionData xml:id="d11">
      <inkml:trace xmlns:inkml="http://www.w3.org/2003/InkML" xml:id="stk11" contextRef="#ctx0" brushRef="#br0">4304 5768 0,'0'0'1,"-88"-35"5,35 35 1,-53 0 1,36 0 3,-18 0-4,-18 53 1,35-1 0,-17 54 1,70-70-4,-70 69 4,35-16-1,-17-1 2,52-53-5,-17 89 6,-1-72-6,36 54 7,18-17-8,35 52 4,35 0 0,18-53 1,18 18 1,-1-36-2,53-17-2,-52-53 2,-18 0 2,0 0-4,-18 0 4,-18 0-4,18 0 2,18 0 0,18-70 0,17 34 0,-18 19 2,1-54-4,-1 18 5,18-17-6,89-1 6,-36-35-6,-53 53 6,-71 18-6,-17 0 6,-17 0-6,-19-1 3,1-34 0,0 34 0,-18-16 2,52-37-5,-52 54 4,0-18 6,0 36-7,0-19 3,-35 1-6,-35 0 3,-1-18 0,18 18 0,-53 17 2,-70-17-1,17-36-4,-123 36 6,35 17-5,35 18 5,1 0-7,70 0 8,52 0-8,54 0 5,0 0 1,17 0 4,1 0 34,-36 0-40,35 0 2,0 0-2,-17 0 1,17 0-4,1 0 11</inkml:trace>
    </iact:actionData>
  </iact:action>
  <iact:action type="add" startTime="53133">
    <iact:property name="dataType"/>
    <iact:actionData xml:id="d12">
      <inkml:trace xmlns:inkml="http://www.w3.org/2003/InkML" xml:id="stk12" contextRef="#ctx0" brushRef="#br0">13812 5627 0,'0'0'1,"-36"35"5,-17-35 4,36 0-4,-36 0 2,18 0 0,17 18 2,0-18 4,1 17-6,-1 1 0,0 0 2,-35 17 0,36-35-4,-36 35 0,35-17 2,1 17 3,-19-17-6,-17-1 6,1 19-6,16-19 3,19 1 10,-1 0-4,0-1-6,1 1 10,-1 0-10,18 17 0,-18-18-2,-17 19 5,17 17-6,18-36 7,0 54-8,-17-36 4,17 18 1,0-18-2,0 18 3,0-18-4,0 54 2,17-72 0,1 1 3,0 0-5,-1-1 2,19 19 2,-19-1-2,-17-18-2,18 1 4,35 0-5,35 52 5,-53-52-2,71 0 0,-35-18-2,35 35 2,-18-18 0,-35-17 3,17 36-6,1-36 6,-1 17 3,-34-17-7,105 71 1,-53-71 0,53 35 0,-35 18 3,123-35-6,-52 17 3,34-35 0,-34 18 2,52 52-4,-88-70 4,71 0-4,-1 0 4,1 0-4,0 0 5,-1 0-3,-34 0 1,17-17-2,-18-1 2,-17-70-2,-18 88 2,-35-18-2,17-35 2,-34 36-2,-1-19 1,-35 1-3,-18 17 5,53 1-1,-35-19-4,0 19 6,35-1-5,0-35 4,1 18-4,-54 17 1,18-17 1,-18 17 0,0-34 0,18 34 2,-18-17-3,-17 17 2,0-17-2,-1-1 2,-17 1 16,0 17-16,-17-34-4,-54-19 3,-17 53 1,53 1-1,-18-19 0,35 19-2,1-1 4,-1 18 20,-17-17-14,-1 17-8,-69 0 2,-37-53-4,-87 35 2,-18-17 0,35 17 3,-34-52-6,-19 52 6,18-17-6,-70 17 6,70-53-6,-106 54 3,106 17 0,70 0 0,54-36 0,-53 19 0,52-36 2,71 53-4,-53-18 2,18 18 0,-18 0 3,36 0-4,-18 0-1,35 0 2,-18 0 1,-52 0-1,52 18 2,-17 17-5,53-17 6,-1-1-4,19 1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7:31:57.104"/>
    </inkml:context>
    <inkml:brush xml:id="br0">
      <inkml:brushProperty name="width" value="0.05292" units="cm"/>
      <inkml:brushProperty name="height" value="0.05292" units="cm"/>
      <inkml:brushProperty name="color" value="#FF0000"/>
    </inkml:brush>
  </inkml:definitions>
  <iact:action type="add" startTime="4155">
    <iact:property name="dataType"/>
    <iact:actionData xml:id="d0">
      <inkml:trace xmlns:inkml="http://www.w3.org/2003/InkML" xml:id="stk0" contextRef="#ctx0" brushRef="#br0">3740 7320 0,'17'0'30,"89"0"-21,0 0 1,35 0-5,106 0 6,-35 0-6,-1 0 6,72 0-6,-72 0 3,36 0 1,-70 0 2,-1 0-6,-35 0 6,-53 0-4,-35 0 3,36 0-4,-54 0 3,18 0-2,17 0 2,-17 0-1,35 0-1,-35 0 2,0 0-2,35 0-1,-17 0 2,52 0 0,-17 53 0,53-53 3,-53 18-6,106 52 6,-54-70-6,-17 0 6,106 0-6,0 0 6,71 0-4,-18 0 2,-18 0-4,-35 0 3,-71 0 0,18 0 0,-53 36 3,53-1-6,-17-18 6,34 19-6,36-19 5,0 19-5,88 17 5,-52-18-4,-36-35 5,35 53-6,-106-18 6,-88-35-3,18 18 1,-35-18-2,-18 17 2,17-17-2,36 0 2,-35 0-2,34 0 3,54 0-4,-18 0 4,-35 0-4,71-17 2,-1 17-2,-17-36 2,-71 1 2,18 35-4,-36 0 4,18 0-4,-35 0 4,18 0-4,17 0 2,-17 0 1,35 0 0,-18-18-3,0 18 4,-18-17-4,19 17 4,-36-18-4,-18 1 0,-17 17 135,17 0-131,18 0 1,0 0-1,-18 0-9,18 0 8,-36 0 1,1 0 0,0 0-2,17 0-6,-17 0 8,-1-18 1,36 18-3,-35 0-6</inkml:trace>
    </iact:actionData>
  </iact:action>
  <iact:action type="add" startTime="6531">
    <iact:property name="dataType"/>
    <iact:actionData xml:id="d1">
      <inkml:trace xmlns:inkml="http://www.w3.org/2003/InkML" xml:id="stk1" contextRef="#ctx0" brushRef="#br0">4957 8167 0,'0'0'1,"18"0"4,17 0 5,0 0-4,36 0 4,17 0-4,-35-18 5,105 1-6,-16 17 6,16 0-4,54 0 2,-36 0-3,36 0 4,-71 0-2,0 0 0,0 0 0,-35 0-1,0 0 2,18 0-2,-54 0 1,18 0 0,-52 0-2,34 0 4,18 0-4,-17 0 2,-18 0 2,70 52-4,-17-52 5,0 0-6,0 0 3,-18 0 0,18 0 3,-36 0-6,-34 0 3,17 0 0,-18 0 0,0 0 2,-17 18-4,17-18 12,0 0-10,-17 0-1,17 18 2,36 17-3,-54-35 4,54 18-2,17 17-7,-70-35 18,17 0 40</inkml:trace>
    </iact:actionData>
  </iact:action>
  <iact:action type="add" startTime="10411">
    <iact:property name="dataType"/>
    <iact:actionData xml:id="d2">
      <inkml:trace xmlns:inkml="http://www.w3.org/2003/InkML" xml:id="stk2" contextRef="#ctx0" brushRef="#br0">5010 6297 0,'0'0'1,"-53"0"5,35 0 2,-52 0-1,-36 0 1,35 0 2,1 0 0,-1 0-6,-35 53 4,53-35 2,18-1-4,0 1 5,-18 52-6,18-52 6,-18 17-6,-18 36 6,18-36-6,53-17 3,-35 52 0,-18-17 3,35 0-3,18 35-3,0-35 4,0 0 1,0 35-3,36-35 2,-1-17-3,53 52 5,36-35-6,-54-36 3,89 36 0,-36 0 3,54-53-4,-36 18 3,35-18-4,71 0 0,36 0 4,69 0-1,1 0-4,-35 0 6,-107 0-3,-70 0-3,-88 0 5,-17 0-4,-19 0 4,1 0 43,35 0-41,53 0-8,35 0 7,0 0-3,70 0 1,-34-53-5,52 35 7,18-35-6,-141 18 3,53 18 4,-89-1-7,1-17 5,-18 17-5,-18 18 12,0 0-7,-17 0-4,17 0 2,71 0 2,-35 0-4,34 0 2,-16-35 3,16 35-4,-16-18-1,-36-17 4,-1 17-1,-16 0-4,34-17 3,-70 18 2,0-1 6,0 0-10,0-52 4,-17-18-4,-72 35 4,-105-88-4,-88 17 2,88 36 3,35 53-3,36-54-3,52 89 6,36-35-6,17 35 5,-17-18-2,0-17-3,-18 18 22,-53 17-19,-53-18-3,-88-17 6,53-36-6,-123 71 3,35 0 0,35 0 0,70 0 0,-34 0 5,70 18-6,-53 17-3,141-17 7,-36 17-5,19 0 4,52-35 4,1 0 2,-19 0-8,1 0 3,17 0-3,-52 0 0,17 0 0,-18 0 0,-17 0 0,18 0 0,-19 0-1,54 18 3,-18-18-4,36 17 3</inkml:trace>
    </iact:actionData>
  </iact:action>
  <iact:action type="add" startTime="14635">
    <iact:property name="dataType"/>
    <iact:actionData xml:id="d3">
      <inkml:trace xmlns:inkml="http://www.w3.org/2003/InkML" xml:id="stk3" contextRef="#ctx0" brushRef="#br0">5151 6350 0,'-229'18'1,"458"-36"8,-547 71-8,230 17 3,35-34 7,-35 34-5,0-34 5,0 17-4,17-18 3,1 35-4,17-34 4,53-19-4,-53 36 2,17-18-1,36-17 1,0 17 0,0 18-2,0-17 2,0 16 0,0 1 0,18 53 0,35-18 3,35 18-6,-17-53 6,35 0-8,-18-35 6,88 17-1,71-35 4,-35 0-11,70 0 8,-53-71 1,-88 19-2,53-54-5,-123 35 7,-18 18 0,-35 0 0,-18-53 0,0 18-2,0-18-6,0 1 8,-53-19 0,-53 1 1,-18 17-3,1 0-6,70 71 8,-18 35-2,71-18 4,-52 18 18,16 18-21,19-1-7,-19 36 8</inkml:trace>
    </iact:actionData>
  </iact:action>
  <iact:action type="add" startTime="15322">
    <iact:property name="dataType"/>
    <iact:actionData xml:id="d4">
      <inkml:trace xmlns:inkml="http://www.w3.org/2003/InkML" xml:id="stk4" contextRef="#ctx0" brushRef="#br0">5133 7320 0,'36'0'20,"69"124"-10,89 17 0,106-35-2,18-18-6,105 35 8,-35-87 0,-106 16 0,-88 1 1,-141-35-10,-17-18 8,-54 0 102,-35-53-101,-35-17 0,-36 17 0</inkml:trace>
    </iact:actionData>
  </iact:action>
  <iact:action type="add" startTime="15750">
    <iact:property name="dataType"/>
    <iact:actionData xml:id="d5">
      <inkml:trace xmlns:inkml="http://www.w3.org/2003/InkML" xml:id="stk5" contextRef="#ctx0" brushRef="#br0">6544 7479 0,'0'0'1,"53"35"3,18 36 3,105 52 1,-17-17 2,-71-53-2,36 18 1,-1-1-2,-35-17-1,-88-35 3,36-1 1,-72 19 67,-17-19-67,-52 18-2,-1-17-2,35 17 2,-35-35 2,53 18-4,-17-18 4,52 0-4,1 0 5,-1 0 51,0 0-52,1-18 4</inkml:trace>
    </iact:actionData>
  </iact:action>
  <iact:action type="add" startTime="17339">
    <iact:property name="dataType"/>
    <iact:actionData xml:id="d6">
      <inkml:trace xmlns:inkml="http://www.w3.org/2003/InkML" xml:id="stk6" contextRef="#ctx0" brushRef="#br0">11501 5891 0,'0'0'1,"-71"0"6,-87 0 1,-107-35 0,18 35-2,-35 0 5,105 18-6,-105 35 6,106-36-6,17 36 3,-35 35 0,88-70 0,-17 53 0,17-1 0,18 71 3,35-70-3,-53 105-3,53-35 3,-35-17 3,53-54-6,-18 19 5,35-19-4,0-35 5,18 71-4,-53 18-1,53-36 5,0 18-3,18-36-3,17 54 7,54-1-7,52 18 5,-35-17-4,105-71 2,71 35 2,54-35-5,-19-18 6,89 53-6,-89-52 3,1-19 0,35 71 0,-36-52 0,1-36 2,34 0-3,36 0 2,-52 0-3,52 0 3,-71 0-2,89-36 2,-89 1-2,1-18 2,70-17-1,-71 52 2,-17-53-4,18 19 4,-107 16-4,1 19 4,35-19-4,-18-17 3,18-35-1,18 18-1,35-89 1,-53-17 0,-71-89 0,-17 18 0,-142-35-1,-17-36 1,-70-17 0,-177 35 0,-159-105 2,-35 69-4,-106 107 2,159 70 0,36 89 2,34 52-4,36-52 4,0 70-4,-36 0 4,-123-53-4,124 17 2,-177 36-1,-71 0 2,-158 0 1,0 0-9,0 0 9,141 0 0,70 0 0,159 0-2,142 0 2,34 18-8,124 0 8,0-18-1,18 17 1,35 19-8,0 34 8,71 71 0,105 53 0,-17-88-2,70 71-5</inkml:trace>
    </iact:actionData>
  </iact:action>
  <iact:action type="add" startTime="18579">
    <iact:property name="dataType"/>
    <iact:actionData xml:id="d7">
      <inkml:trace xmlns:inkml="http://www.w3.org/2003/InkML" xml:id="stk7" contextRef="#ctx0" brushRef="#br0">12330 5380 0,'0'0'2,"-18"53"-1,18 123 8,124 124 1,193 159 0,160 17-2,193 53 0,-53-17 3,-105-107-6,-195-158 5,-52-106-3,-106 0 0,-142-123 1,-17-71 64,-17 18-64,-1-18-1,0 0 2,-17-17-1,-18 17 0</inkml:trace>
    </iact:actionData>
  </iact:action>
  <iact:action type="add" startTime="19060">
    <iact:property name="dataType"/>
    <iact:actionData xml:id="d8">
      <inkml:trace xmlns:inkml="http://www.w3.org/2003/InkML" xml:id="stk8" contextRef="#ctx0" brushRef="#br0">14958 6562 0,'0'0'1,"-106"0"12,36 0-4,-71 0-3,-106 35 5,53 88-5,-89-17 2,19 35 2,35 36-2,-1 34-2,-87 36 6,87-53-8,1 36 7,0-54-4,70-35-1,0-35 2,89-71 2,-1 36-3,54-71 8</inkml:trace>
    </iact:actionData>
  </iact:action>
  <iact:action type="add" startTime="20315">
    <iact:property name="dataType"/>
    <iact:actionData xml:id="d9">
      <inkml:trace xmlns:inkml="http://www.w3.org/2003/InkML" xml:id="stk9" contextRef="#ctx0" brushRef="#br0">9614 5821 0,'-18'0'7,"-35"0"9,18 0-8,-36 0 2,1 17-4,-19 54 4,1 0-4,-35 17 2,105-18 0,-52 19 3,52-37-6,0 54 6,18-18-6,0-17 6,0 70-3,36 0 0,34 53-3,71 0 6,53 0-6,-88-88 6,53 0-4,-36 0 0,1-71 2,-54-17-3,-17 35 5,0-36 3,-35-17-7,35 18 4,-18-18-6,36 18 6,34-18-6,72 0 6,34 0-5,-17 0 3,-52 0-3,-37 0 2,54-36 0,-71-17 0,18 18 0,-71 35 3,1-35-3,-19 35 0,19 0-3,-19 0 6,1-18-6,17 1 6,0-1-6,1-17 7,-19-89-5,36 18-2,-35-52 4,-18 16-1,18 37 0,-18-54 2,0 88-2,0-17 0,0 35 0,0 0-2,0-17 2,-36-18 1,-34 35-3,-18-36 2,-1 54 3,-34-35-6,70 70 6,18 0-4,-18 0 2,18 0-4,-36 0 6,53 0-6,-35 0 6,36 0-6,-1 0 7,-17 0-6,17 0 0,-52-18 4,-36 0 4,71 18-6,-18-53 3,0 18-6,17 35 3,-52-17 0,53 17 2,-53-36-4,35 36 2,-18 0 0,1 0 0,17 0 10,18 0-12,17 0 5,-17 0-3,-1 18 0,-17-18-2,18 18 5,18-18-6,-1 0 2,0 17 234</inkml:trace>
    </iact:actionData>
  </iact:action>
  <iact:action type="add" startTime="26043">
    <iact:property name="dataType"/>
    <iact:actionData xml:id="d10">
      <inkml:trace xmlns:inkml="http://www.w3.org/2003/InkML" xml:id="stk10" contextRef="#ctx0" brushRef="#br0">9208 7144 0,'70'0'30,"36"0"-19,35 0-6,124 53 7,17-36-8,106 54 7,18-18-3,70 17-2,142 1 2,-89-1 0,88 19 0,-123 16 2,-53-105-2,-159 18-2,0 17 2,-70-35 0,-71 0 2,0 0-4,-35 0 2,18 0 0,17 0 2,-36 0-3,107 0 0,-35 0 3,52-70-2,53-18-2,-53-18 4,36-35-2,-89 35-2,-17-18 4,0 54-2,-18-36 0,-53 35 1,36 1-2,-107 35 2,1 17-2,-18-35 3,0 18-4,-53-36 4,-70-70-6,-107-35 4,1 35 2,-194-18-4,-107-18 3,125 107-3,-19-36 4,-105 71-2,176 35 0,-17 0-2,88 0 5,-36 0-6,36 17 6,17 36-3,19-53 0,69 36-2,-35-19 4,-17 36-3,18-18 2,105-17-1,-53 17-2,18-35 2,17 18 3,19 0-6,52-1 3,-89 19 0,54-19 0,0 54 2,35-36-4,0 18 2,18-18 2,35 1-4,-18-19 2,18 1 0,0-1 0,0 1 2,0 0-2,-35 35 0,35-18-2,-18 0 4,18 18-4,0 18 5,-17-36-4,-18 36-1,17-19 2,0-16 0,18-19 1,-17 19 1,-54 69-5,53-87 3,-35 35 0,18-18-1,0 1 3,0-19-4,17 1 35,18-1 159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7:35:42.161"/>
    </inkml:context>
    <inkml:brush xml:id="br0">
      <inkml:brushProperty name="width" value="0.05292" units="cm"/>
      <inkml:brushProperty name="height" value="0.05292" units="cm"/>
      <inkml:brushProperty name="color" value="#FF0000"/>
    </inkml:brush>
  </inkml:definitions>
  <iact:action type="add" startTime="33703">
    <iact:property name="dataType"/>
    <iact:actionData xml:id="d0">
      <inkml:trace xmlns:inkml="http://www.w3.org/2003/InkML" xml:id="stk0" contextRef="#ctx0" brushRef="#br0">13265 7673 0,'0'0'1,"-18"0"5,1 0 3,-1 0 6,-17 0 10,17 0-17,0 0 16,-17 0 15,17 0 1,-17 0-32,-18 0 0,-17 0 0,-1 0 1,36 0-2,-18 0 3,18 0-3,-1 0 1,-17 0-1,18 35 3,18-17 4,-19-1-6,-17 1 2,36 17-4,-19 1 5,19-1-6,-36 18 3,18 0 2,17-18-4,-17 53 11,35-35-8,0 53-1,-36-53-1,36 53 0,0-18 1,0 18-1,0-36 3,0 19-4,0-54 4,36 18-4,-1-18 12,-17-35 22,34 0-34,1 0 6,71-18-8,-18-35 4,17-17 1,71 17-1,-70 0 2,-36 18-4,18 0 1,-71 35 3,-17 0-1,-1 0-3,1-18 10,-18 0 0,53 1-6,-36-36-4,1 0 3,35 0-1,-18-18 1,36-17-3,-54 35 10,-17 18-5,0-18-6,18 18 6,-18-1-5,0 1 2,0 18 1,-35-72-1,-36 19 0,-70-1-2,-18-17 4,1 70-5,17-17 5,17 0-4,71 17 4,18 18-4,0 0 59,17 0-54,-17 0 4,-18 0-2,35 18-5,-17-18 0,0 0 2,-1 17-4,36 1 68,18 17-68,0-17 5</inkml:trace>
    </iact:actionData>
  </iact:action>
  <iact:action type="add" startTime="35719">
    <iact:property name="dataType"/>
    <iact:actionData xml:id="d1">
      <inkml:trace xmlns:inkml="http://www.w3.org/2003/InkML" xml:id="stk1" contextRef="#ctx0" brushRef="#br0">15011 7267 0,'0'0'1,"-53"0"4,35 0 3,-17 0 2,-18 0-4,18 0 4,-18 0-4,18 0 4,-18 0-4,18 0 2,-71 0 0,53 0 4,18 0-8,-36 0 4,0 18 2,-17 0-2,18-1-2,-36 54 2,18-18 2,70-18-4,-17 0 4,0 0-4,17-17 4,0 17-2,1 18 0,-19-17-2,36-1 2,-17-18 0,-1 19 2,0 52-3,-17-35 3,35 0-5,-18 53 4,18-1 0,-35 19 0,35-18-1,0-18-2,0-17 3,0 17-1,0-53 1,0 18-3,0-35 4,0-1-3,71 54 0,-54-54 10,19 19-10,-36-19 3,17-17-4,1 18 8,0 0-12,-1-18 7,54 52-3,-54-52 4,54 0-4,-36 18 4,53 17-2,-70-35-2,88 0 3,-18 0 1,18 0-5,-35 0 3,-36 0 2,53 0-2,-17 0-2,17 0 2,53-88 2,-88 53-4,35-53 4,0-36-4,-35 36 4,0-35-3,0 34 2,-35 36-3,34-17 4,-34 52-4,0-17 3,35-18-1,0 18 2,-18 0-4,0-1 2,0-17 0,-17 53 0,0-17 1,-1-19 7,-17 1-9,0-18 3,0 18-3,0-18 0,0-35 1,0 53 2,0-18-4,0 0 2,-35 17-1,17 1 3,18 18-4,0-19 4,-17 19-2,-19-19 0,19 36 8,-1 0-9,-17 0 9,17 0-6,1 0 14,-19 0-18,19 0 3,-1 0-3,-35 0 4,36 0-2,-1 0 6,-17 0-4,17-17-4,0 17 10,1 0 8,-1 0-16,0 0 2</inkml:trace>
    </iact:actionData>
  </iact:action>
  <iact:action type="add" startTime="53679">
    <iact:property name="dataType"/>
    <iact:actionData xml:id="d2">
      <inkml:trace xmlns:inkml="http://www.w3.org/2003/InkML" xml:id="stk2" contextRef="#ctx0" brushRef="#br0">7373 10283 0,'-35'0'31,"0"0"-23,-53 0 2,35 0-4,-53 0 2,53 0 1,-53 0 1,36 0-5,52 0 6,-70 0-6,17 0 3,1 0 1,52 0-2,-17 0 1,-18 0 1,35 0-2,1 18 1,-1 0 0,-17 35 8,17-18-8,0-17 2,18 52-4,0-52 4,0 52-4,0-52 4,0 35-4,0-18 4,0 18-4,0-18 2,0 1 2,0-19-4,0 1 14,18 0-14,0 17 32,70-18-20,-53 1-10,18 0-1,-18-18 1,71 35 0,-53-17 0,53-18-2,53 0 4,-54 0-4,37 0 4,-72 0-3,36 0 2,-35 0-2,-36 0 65,18 0-64,-18 0 0,36 0 2,-54 0-4,54 0 4,-36 0-4,18 0 2,-35 0 0,52 0 2,-52-18-4,-18-17 4,0 17-4,0-17 4,0-18-4,0 35 4,0 1-4,0-1 3,0 0-2,0-17 5,0 0-8,0 17 4,0 1 0,0-1 2,0 0-4,0 1 2,0-1 8,0 0-1,0-35 2,-18 36-8,0-1-1,-34 1-1,16 17 1,-17-36 1,-35 19-2,53-1 3,-18 0-4,0 18 4,-35-70-3,0 34 3,70 36-4,-53-17 1,54-1 1,-36 1 0,18 17 0,-36 0 0,36 0 0,-53 0 0,17 0 2,53 0-4,1 0 4,-18 0-4,17 0 68,-17 0-57</inkml:trace>
    </iact:actionData>
  </iact:action>
  <iact:action type="add" startTime="100783">
    <iact:property name="dataType"/>
    <iact:actionData xml:id="d3">
      <inkml:trace xmlns:inkml="http://www.w3.org/2003/InkML" xml:id="stk3" contextRef="#ctx0" brushRef="#br0">10372 11677 0,'-35'0'48,"-1"0"-41,-16 0 0,-1 0 3,-36 0-4,37 0 6,-19 0-8,-17 0 8,35 0-7,-18 18 3,1 35 0,52-36 0,-17 18 1,-18 1-3,0-1 4,18 0-3,-1 1 2,19 34-2,-1 1 9,1-18-6,17-36-4,0 71 3,0-52-2,0 34 2,0-34-2,17-1 3,71 35-4,-70-52 4,53 17-4,52 18 5,-52-35-6,52-18 6,-52 0-6,34 0 3,1 0 0,0 0 0,-18 0 2,0-53-4,1-18 4,-36-17-4,-18-18 1,18-88 1,17 71 2,-34 70-2,-1-18 0,0 18 0,-17 18 0,-18 18 25,0-1-26,0-17 2,0-1-2,-35 19 0,-54-1 1,-16-17-1,-19-18 3,18 53-3,18 0 2,53-18-2,17 18 27</inkml:trace>
    </iact:actionData>
  </iact:action>
  <iact:action type="add" startTime="101975">
    <iact:property name="dataType"/>
    <iact:actionData xml:id="d4">
      <inkml:trace xmlns:inkml="http://www.w3.org/2003/InkML" xml:id="stk4" contextRef="#ctx0" brushRef="#br0">13529 12841 0,'0'0'1,"-123"0"5,-53 0 3,70 0-2,-106 0 2,71 0-3,0 18 3,-71-18-1,53 17 0,54 1 0,-54 70 3,88-52-6,1 16 3,-1-16 2,36 17-4,-18 17 2,53 1 0,-35 17 1,35-18-2,0-17 3,0 36-3,0-19 1,0-35-1,0 54 3,53 16-4,17-16 4,36 16-4,-18-69 2,53 17 0,53 35 0,-53-70 0,-17-1 2,105 71-2,18-52-2,35-19 2,-35 54 3,36-71-4,-72 0-1,-70 0 2,0 0 1,-17 0 0,-18 0-1,-36 0-2,36 0 2,-18 0 2,36 0-4,-18 0 2,88-35-1,0-18 3,-53 0-2,18 0 0,-71-18-2,-53 36 4,36 0-3,-71 17 2,17 0 8,-17-17-11,0 17 4,35-17-3,-35 0 3,0-18-5,0 0 4,0-35-2,0 35 3,0-18-3,0-17 0,0 53 3,0-36-4,18-17 4,-18 18 4,0 34-6,0-17 2,0-17-4,-53 17 3,-106-35-1,1 53 1,-125-36-3,-34 53 4,35-52-4,35 52 5,88 18-4,18-35 2,-35 17-4,105 18 3,-52-53 2,-1 53-2,-52 0 0,70 0 0,0 0 0,18 0 0,35 0-2,18 0 4,-1 0-3,-17 0 1,18 0 0,-53 0 9,35 0-12,18 0 4,17 0-1,0 0 2,1 0 76</inkml:trace>
    </iact:actionData>
  </iact:action>
  <iact:action type="add" startTime="105614">
    <iact:property name="dataType"/>
    <iact:actionData xml:id="d5">
      <inkml:trace xmlns:inkml="http://www.w3.org/2003/InkML" xml:id="stk5" contextRef="#ctx0" brushRef="#br0">23601 13123 0,'-17'0'80,"-72"0"-71,36 0-2,-35 53 2,0-35-2,-18 0 3,-17 17-4,35 0 2,-1 0 1,54 1-2,0-1 1,17-35 0,-35 35 0,53-17 0,0 35 2,-35-18-3,17 36 0,18-1 1,-17 18 2,-1-17-4,-17-1 4,35 1-4,-36 17 4,36-17-4,0-18 4,0 53-4,0-18 4,36 0-4,-19-53 4,54 71-3,-36-35 2,18-19-1,0-16-2,-53-19 2,35-17 4,-17 0-7,0 0 1,17 0 2,-17 0 9,-1 0-10,71-35 4,36 0-5,-1 0 3,18-54-2,53 19 2,-70-36-3,-1 53 4,1-17-3,-71 34 2,17 1-2,-52-18 3,0 0-2,-1 0 0,-17 0-2,0-53 5,0 18-4,0-18-1,0 1 4,0-1-1,0 0-2,0 35 2,0 54-2,0-19-1,0 19 4,-53-36-4,18 18 2,-53-1 0,35 36 2,-53 0-2,0 0 0,-35 0-2,35 0 4,18 0-4,53 0 4,-18 18-4,35-18 4,-35 0-2,36 0-1</inkml:trace>
    </iact:actionData>
  </iact:action>
  <iact:action type="add" startTime="107406">
    <iact:property name="dataType"/>
    <iact:actionData xml:id="d6">
      <inkml:trace xmlns:inkml="http://www.w3.org/2003/InkML" xml:id="stk6" contextRef="#ctx0" brushRef="#br0">23037 13423 0,'-18'-17'9,"-17"17"-2,-53 0 0,-71 0 3,-53 0-2,1 0 1,-72 0-4,36 0 6,-35 0-6,0 0 7,35 0-6,71-53 2,70 53 0,18 0 0,17 0 0,-17 0-2,35 0 4,-18 0-4,-70 0 4,-35 0-4,-36 0 4,-35 0-4,0 0 3,71 0-1,70 0 2,-17 17-4,70-17 4,17 0-4,-17 18 4,89-18 62</inkml:trace>
    </iact:actionData>
  </iact:action>
  <iact:action type="add" startTime="108016">
    <iact:property name="dataType"/>
    <iact:actionData xml:id="d7">
      <inkml:trace xmlns:inkml="http://www.w3.org/2003/InkML" xml:id="stk7" contextRef="#ctx0" brushRef="#br0">19844 13018 0,'-18'-18'24,"-17"18"-18,-35 0 2,-19 0 0,-34 0 3,35 0-6,17 0 3,-52 35 0,87-17 0,-34-1 0,35 1 0,17 0 2,-17 35-4,17-18 4,0 0-4,1 36 4,-18-36-2,17 0 0,18 1-2,35 52 85,89-18-86,105 54 3,-35-18 2,-35-53-4,-18 17 4,53-17-4,-159 0 5,0-35-5,1-18 3,-1 17-2,-17-17 49,-18-17-49,0-1 4,0 0-6,0-17 6,0 0-5,-53-53 1,0 70 1,-53 0 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7:38:37.264"/>
    </inkml:context>
    <inkml:brush xml:id="br0">
      <inkml:brushProperty name="width" value="0.05292" units="cm"/>
      <inkml:brushProperty name="height" value="0.05292" units="cm"/>
      <inkml:brushProperty name="color" value="#FF0000"/>
    </inkml:brush>
  </inkml:definitions>
  <iact:action type="add" startTime="13442">
    <iact:property name="dataType"/>
    <iact:actionData xml:id="d0">
      <inkml:trace xmlns:inkml="http://www.w3.org/2003/InkML" xml:id="stk0" contextRef="#ctx0" brushRef="#br0">9472 8643 0,'0'0'1,"18"-18"7,0 18-2,52 0 2,54 0 0,87 0 2,-69 0-4,122 36 5,-17 34-6,18 36 5,-142-35-2,-70-18 1,0-18-4,-53 0 6,0 36-6,0-36 3,-88 106 0,-124 35 0,53-17 0,36-53 0,-1 0 2,36 17-4,-18 36 4,53-71-4,-17 0 4,-18-35-4,52-17 4,-52-19-4,71-17 4,-54 0-4,-35 0 4,-53-53-4,-88-105 5,53 17-5,18 17 1,-18-17 3,35 35 0,36 0-5,70 53 6,35 36-7,18-1 14,0 0 5,0 1-13,88-54-4,54 18 3,-19-52-3,-52 69 4,-18-34-4,-36-1 4,54 1-4,-36 17 4,-35 0-4,18 35 2</inkml:trace>
    </iact:actionData>
  </iact:action>
  <iact:action type="add" startTime="14618">
    <iact:property name="dataType"/>
    <iact:actionData xml:id="d1">
      <inkml:trace xmlns:inkml="http://www.w3.org/2003/InkML" xml:id="stk1" contextRef="#ctx0" brushRef="#br0">14270 9860 0,'0'0'1,"0"-88"5,0 17 2,0 36 1,0-35-1,0 52-1,-17-35 3,17 0-4,0-17 4,0-36-4,0 0 2,0 0 0,-18-35 1,-35-18-1,0-52 0,18 52-1,-36 0 2,36-17-1,17 123-1,-17-71 3,35 89-4,0 0 3,0-18-2,35 17 3,1 1-4,-1 0 4,18 17-4,35 18 4,-53 0-4,18 0 4,88 0-4,36 0 4,140 71-4,107 52 5,-107-70-6,-35 35 6,-52 18-6,-107-18 3,-88-52 2,-17 34-2,53 1 0,-71-1-2,0 19 4,0-54-2,0 35 1,0 19-4,0-19 4,0 1-3,-36-1 4,1 89-4,-53 35 4,-18-18-3,-35 1 3,0 17-4,-18 0 3,18-35-2,-36 35 3,54-71-4,17 18 4,71-35-4,-36 0 5,1-18-5,34-35 1,-52 18 2,18-18-2,17-53 2,0 0-2,0 0 3,-70-36-4,34-70 2,-52-123 0,0 0 2,18 17-4,34-17 4,19 35-4,17 53 4,0-18-4,53 53 4,0 18-2,0 17 1,53-52-2,-18 70 2,-17-18-2,0 18 2,52 1-4,-35-19 13,-17 53-12,17-17 4,1 0-2,16-18 0,-34 35-2,-18 1 5</inkml:trace>
    </iact:actionData>
  </iact:action>
  <iact:action type="add" startTime="17458">
    <iact:property name="dataType"/>
    <iact:actionData xml:id="d2">
      <inkml:trace xmlns:inkml="http://www.w3.org/2003/InkML" xml:id="stk2" contextRef="#ctx0" brushRef="#br0">9472 10724 0,'0'0'0,"-88"-17"15,-53-1-4,0 18-7,-35 0 8,-1 0-8,18 0 8,18 0-5,18 18 2,35 52-4,70-34 3,0-1 0,-17 0 0,35 36 2,-17-36-4,17 0 4,0 36-4,0-53 4,0 34-4,0-16 2,0 34 0,0-52 2,0 0-4,0 34 4,17-34-4,36-18 4,53 18-4,-53-1 5,35-17-6,-35 0 3,0 36 0,35 17 4,-70-36-6,52 18 3,18 1-4,-52-19 3,52 36 3,-35-53-4,-18 0 2,53 0-2,-17-17-1,17-54 2,53-52 3,-70 34-3,-1 1 0,-17 18 0,-35 52-1,-18-52 1,53 34 0,-53 1 0,17 0 0,1-18 0,-18 35 1,0 0-2,0 1 1,0-1-3,0 1 3,0-19 1,-53 1 7,18-18-8,-106 35 2,-89-87-4,-122-19 4,-19 54-5,54-36 6,70 70-5,141 36 4,-18 0-4,89 0 10,18 0-8,-1 36 2,18-19 4,0 19-4</inkml:trace>
    </iact:actionData>
  </iact:action>
  <iact:action type="add" startTime="19722">
    <iact:property name="dataType"/>
    <iact:actionData xml:id="d3">
      <inkml:trace xmlns:inkml="http://www.w3.org/2003/InkML" xml:id="stk3" contextRef="#ctx0" brushRef="#br0">15523 11783 0,'-53'0'15,"-36"0"-5,19 0-5,-71 0 6,0 0-6,0 0 6,35 0-6,0 0 4,-18 0-2,72 0 4,-72 0-6,89 0 6,-53 0-6,17 0 7,0 70-8,-52-34 4,0 69 1,34-34-1,1 0 0,-18 17 0,36 71 0,-1-54 0,18 72 0,0-54 0,0 1 2,36-71-4,-18 35 4,35-35-4,0-18 4,0-17-4,0 35 4,17-1-4,18 1 2,18-17 2,36 69-4,-54-69 2,0-1 3,18 0-6,35 1 6,0-1-6,18-17 3,0-18 2,-18 0-4,53 0 4,36 0-4,70 0 2,-36 0 0,36-71 1,0 36-3,0 17 4,-17-70-4,-54 70 4,-53-17-4,71-36 5,-52 71-6,-37-17 6,1 17-6,-35-36 4,35 36-2,-18-35 4,18 35-6,-1-17 4,19-19-1,17 19 3,-18-54-6,1 18 3,-36 18 0,-53-18 2,36 0-4,-53-35 2,-18-18 1,0 53 0,0-53-2,0 18 1,0 18 1,-18 17-2,0 17 2,1 19-3,-19-1 4,19 0-4,-18 1 2,-1-1 0,1 0 2,-53 18-2,17-17-2,18-1 4,-35-35-1,-106 36-4,-18-19 5,-35-17-2,18 1-2,-18 16 2,0 19 0,36-36 2,87 53-5,89-18 6,17 18 37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01:47:27.353"/>
    </inkml:context>
    <inkml:brush xml:id="br0">
      <inkml:brushProperty name="width" value="0.05292" units="cm"/>
      <inkml:brushProperty name="height" value="0.05292" units="cm"/>
      <inkml:brushProperty name="color" value="#FF0000"/>
    </inkml:brush>
  </inkml:definitions>
  <iact:action type="add" startTime="28925">
    <iact:property name="dataType"/>
    <iact:actionData xml:id="d0">
      <inkml:trace xmlns:inkml="http://www.w3.org/2003/InkML" xml:id="stk0" contextRef="#ctx0" brushRef="#br0">1553 6174 0,'52'0'80,"54"0"-72,0 0 0,0 0 0,-35 0 1,-1 0-2,-17 0 1,-18 0-1,1 0 2,-1 35-2,-18-35 210,36 0-208,-17 0-3,-1 0 4,0 18-4</inkml:trace>
    </iact:actionData>
  </iact:action>
  <iact:action type="add" startTime="29423">
    <iact:property name="dataType"/>
    <iact:actionData xml:id="d1">
      <inkml:trace xmlns:inkml="http://www.w3.org/2003/InkML" xml:id="stk1" contextRef="#ctx0" brushRef="#br0">2593 6279 0,'0'0'1</inkml:trace>
    </iact:actionData>
  </iact:action>
  <iact:action type="add" startTime="30021">
    <iact:property name="dataType"/>
    <iact:actionData xml:id="d2">
      <inkml:trace xmlns:inkml="http://www.w3.org/2003/InkML" xml:id="stk2" contextRef="#ctx0" brushRef="#br0">2523 5927 0,'35'35'79,"18"36"-71,0-19 3,-18-16-6,36 34 3,-54-17 0,1-35 0,0-1 0,-18 1 1,17 17-2,-34-17 59,-19-18-57,-105 35-1,18-17-1,-18-18 2,-106 35-4,106-17 5,-18-1-4,53-17 6,18 36-8</inkml:trace>
    </iact:actionData>
  </iact:action>
  <iact:action type="add" startTime="34789">
    <iact:property name="dataType"/>
    <iact:actionData xml:id="d3">
      <inkml:trace xmlns:inkml="http://www.w3.org/2003/InkML" xml:id="stk3" contextRef="#ctx0" brushRef="#br0">3052 10830 0,'-18'0'8,"1"0"-1,-1 0 9,-17 0-8,-1 0 1,19 0 1,-19-17-5,1 17 19,0 0-15,35-18-2,-53 18 3,35 0-4,-35 0 4,18 0-4,-35 0 2,52 0 0,-35 0 0,0 0 0,18 0 2,0 0-4,17 0 4,-35 18-4,35-1 4,-35 1-4,36 0 4,-18 17-4,17-18 2,-35 36 8,0-35 10,35 0-10,18 17 8,0-17-8,0 52-8,0-52 0,0-1-1,0 72 2,0-72-1,0 36-1,0-35 9,0 35-7,0-18 5,36-17-5,17 17 1,35-35-4,18 35 4,0-35-4,70 0 3,-35 0-2,71 0 1,-36 0 1,36 0-3,-1 0 4,19 0-3,-19 0 2,1 0-2,-36 0 0,1 0 1,-71 0 2,35 0-3,53 53 2,-53 0-3,53 0 4,-88-35-4,53 35 4,-1-1-3,-17-34 3,-17 35-5,-54-53 3,19 0 0,52 18 1,0-18-2,0 0 2,106 0-2,-71 0 1,71 0 2,-35 0-3,0 0 0,-107 0 1,1 0 2,18 0-3,-71 0 2,-18 17-2,0-17 0,-17 0 1,17 18 0,-17-18 0,17 0 2,36 35-5,-19-35 4,1 0-1,53 0 3,-71 0-6,54-17 2,-89-1 2,53-17-1,-36-1 2,-17 1-4,0 0 2,0-18 0,0 18 2,0-54-3,-35 54 2,-53-18-2,0 0 0,-54 36 1,19-54 2,-36 36-4,-52 35 2,105-18 1,-53-70 0,88 88-1,-17-18 0,35 18-2,-70-70 2,70 70 0,-35-18 3,35 1-4,-53 17-1,0-18 4,-141 18-2,-53-88-1,-52 88 0,-19 0 2,-17 0-2,0 0 3,-35 0-4,105 0 4,-35 0-4,142 0 3,-1 0-3,71 0 3,53-18-1,17 0-1,54 18 2,-1 0 0,0 0 15,-17 0-15,0 0-2,-18 0 3,35 0-3,1 0 2</inkml:trace>
    </iact:actionData>
  </iact:action>
  <iact:action type="add" startTime="37838">
    <iact:property name="dataType"/>
    <iact:actionData xml:id="d4">
      <inkml:trace xmlns:inkml="http://www.w3.org/2003/InkML" xml:id="stk4" contextRef="#ctx0" brushRef="#br0">3881 11165 0,'0'0'1,"18"0"32,34 0-23,19-17-4,52 17 4,54-18-5,70 18 2,35 0 0,71 0 5,17 0-7,-17 0 5,35 0-5,-35 0 2,0-35 5,-71-18-7,0 18 3,36 35 3,-142 0-2,106 0-2,-35 0 0,0 0-2,35 0 3,-35 0 4,35 0-7,1 0 5,-142 0 0,35 0-8,106 17 10,-158 1-7,52 0 7,-35-18-4,18 35 1,-53-35-6,0 0 9,35 0-7,0 0 5,71 0-5,-1 0 2,1 0 5,35 0-7,70-18 7,-17-35-4,-53 18-3,0 17 7,-106-17-4,18-18 0,-124 53 0,1 0 0,-19 0 0,1-17 73,-18-19-74,0 1 4,0 17-5,0-35 0,0 18 4,0-18-3,0 18 2,35-53-2,-17 88 2,-1-53-3,1 35 108,0 18-109,-1 0 13</inkml:trace>
    </iact:actionData>
  </iact:action>
  <iact:action type="add" startTime="38839">
    <iact:property name="dataType"/>
    <iact:actionData xml:id="d5">
      <inkml:trace xmlns:inkml="http://www.w3.org/2003/InkML" xml:id="stk5" contextRef="#ctx0" brushRef="#br0">14041 10530 0,'0'0'1,"-53"0"3,18 0 4,-18 0 0,35 18 2,1-18-4,-36 0 4,35 0 12,0 0-4,1 0-12,-1 0 43,0 0-34,1 0-5</inkml:trace>
    </iact:actionData>
  </iact:action>
  <iact:action type="add" startTime="39247">
    <iact:property name="dataType"/>
    <iact:actionData xml:id="d6">
      <inkml:trace xmlns:inkml="http://www.w3.org/2003/InkML" xml:id="stk6" contextRef="#ctx0" brushRef="#br0">14041 10619 0,'18'17'40,"-18"1"-26,35 35-5,-18-18 0,1 18-4,88 35 3,-88-53 0,34 54 0,-16-54 0,34 53 1,-52-70-2,0 17 2,-1-17-1,19 17 0,-1 18 8,-35-35-7,53 34-2,-36-34 1,1 0 0</inkml:trace>
    </iact:actionData>
  </iact:action>
  <iact:action type="add" startTime="40430">
    <iact:property name="dataType"/>
    <iact:actionData xml:id="d7">
      <inkml:trace xmlns:inkml="http://www.w3.org/2003/InkML" xml:id="stk7" contextRef="#ctx0" brushRef="#br0">5874 11924 0,'0'0'1,"-35"0"5,-18 0 2,18 0 1,-36 0-2,1 0 1,17 0 0,0 0 2,-36 0-4,54 35 2,0 18 0,0-18 3,-1 18-5,19-17 1,-36 52 1,18-35 0,-1 17 2,-34-17-3,70-35 0,-53 35 1,35-18 2,18 18-3,-17-35 0,17-1 3,0 1 4,0 17-4,17 0 13,1-17-14,17 17-3,0 1 4,-17-19-4,0 18 2,17 1 0,-17-1 3,34 36-5,1-54 1,36 19 2,-37-19-2,19-17 3,35 0-4,17 0 4,-52 0-4,35 0 3,-18-17-2,18-19 1,-36 19 0,36-1 0,-35 0-1,17 18 2,-18 0 0,-34 0-2,34 0 0,-34 0 4,16 0-5,1 0 4,36 18-3,52 17 2,17 1-3,19-1 2,-1-18 0,71 19 2,0-36-2,0 0-2,-18 0 4,1 0-4,17 0 4,0 0-3,-53 0 0,-18 0 1,0 0 2,1 53-4,-71-53 4,88 17-4,-18 19 3,0-36-2,18 17 1,-52-17 0,69 0 2,-34 53-4,34-18 3,-17-35-2,18 18 1,0 17 0,35-35 2,35 0-2,-35 0-1,35 0 2,-35 0-2,-71 0 2,-35 0-2,71-17 2,-18-1-3,-18 0 1,-34 18 1,-1 0 0,0 0 3,35 0-6,-52 0 5,-71 0-2,52 0 1,1 0-1,0 0-1,35 0 1,18 0-2,-18 0 6,0 0-8,0-35 9,36 35-9,-36 0 4,18 0 1,17 0-2,36 0 1,-36-18 0,36-17 0,17-18 0,-17 18 0,-1 17 0,-52 1 0,-35-71 1,-54 70-2,18 0 1,-52-17 0,-1 0 1,0-1-2,-17 19 1,-1-19 2,1-16-2,17-1-2,-17 17 3,0 1 2,-1 0-7,36-18 4,-53 35 24,0-17-24,0 17 0,-18 1 0,-17-19-1,-35 19 3,-1-18-3,-88 17 2,-88-17-3,89-18 4,-54 53-2,36 0-1,-36 0 2,-35 0-2,71 0 2,-71 0 0,-36 0-3,1-18 2,0-17 0,-36 35 3,36 0-6,-35 0 3,-71 0 0,88 0 0,-18 0 0,36 0 2,0 0-2,35 0 0,-71 0 0,1 0 0,-1 0-2,36 0 4,0 0-2,-35 0-2,140 0 4,-35 0-4,36 0 4,0 0-4,-1 0 3,1 0 0,0 0 0,-1 0-4,36 0 4,-35 0-2,-18 0 4,88 0-6,-71 0 6,36 0-6,0 0 3,-18-18 1,54 18-2,-1-53 0,-18 36 1,18 17 0,1 0 1,-19 0 1,-52 0-5,35 0 4,0 0 1,35 0-5,-35 0 5,-36 0-3,36 0 0,18 0 3,17 0-3,88 0 1,-52 0 0,34 0 0,-34 0 0,-18 0 0,-18 0 0,0 0 0,0 0 0,18 17 1,-18 1-1,-17-18-1,70 17 3,0-17-4,-35 0 2,17 53 0,53-53 2,-17 0-4,17 0 10</inkml:trace>
    </iact:actionData>
  </iact:action>
  <iact:action type="add" startTime="47349">
    <iact:property name="dataType"/>
    <iact:actionData xml:id="d8">
      <inkml:trace xmlns:inkml="http://www.w3.org/2003/InkML" xml:id="stk8" contextRef="#ctx0" brushRef="#br0">988 6562 0,'18'-18'54,"88"18"-45,-1 18-2,-16-18 2,34 17-2,36-17 2,-18 0-1,-35 0 0,-36 0 0,1 0 0,-71 18 0,18-18 2,-1 0 5,36 0 0,-35 0-7,-1 0 0,36 0 0,-35 0 2,17 0-3,-17 0 2,-1 0-3,36 0 2,-35 0 8,0 0 8,-1 0-14,1 0-2,17 0-2,36 0 5,-18 0-6,0 0 5,-36 0-4,1 0 122,17 0-111</inkml:trace>
    </iact:actionData>
  </iact:action>
  <iact:action type="add" startTime="48517">
    <iact:property name="dataType"/>
    <iact:actionData xml:id="d9">
      <inkml:trace xmlns:inkml="http://www.w3.org/2003/InkML" xml:id="stk9" contextRef="#ctx0" brushRef="#br0">2293 6403 0,'0'-18'63,"36"18"-55,52 18 9,-35 0-8,0-1-2,17 36 3,-34-35-4,34-1 1,-52 1 3,35 17-4,-36-35 3,36 18-2,-35-18 2,-18 18 6,17-18 26,1 0-8,0 17-9,17 19-18,-70-36 81,-18 0-79,0 0 0,18 17 3,-18-17-4,17 18 1,-52-1-1,71 1 1,-36 0 0,-18-1 1,36-17-2,-36 18 2,36-18-2,-18 35 1,35-35 50,1 0 180</inkml:trace>
    </iact:actionData>
  </iact:action>
  <iact:action type="add" startTime="50950">
    <iact:property name="dataType"/>
    <iact:actionData xml:id="d10">
      <inkml:trace xmlns:inkml="http://www.w3.org/2003/InkML" xml:id="stk10" contextRef="#ctx0" brushRef="#br0">2452 12700 0,'0'0'1,"-106"0"4,0 0 3,18 18 3,-70 35-6,52-1 6,-53 19-6,35 17 5,19 0-4,52-35 4,-18 106-2,36-71-1,35 18 1,0-18-1,0-17 2,0-18-2,35 35 3,-17-53-4,35 36 4,-36-71-2,89 35-2,-18 0 2,18 1 2,18-19-3,52 54 2,18-36-2,-17 18 0,17 0 2,-53-53 1,0 18-5,106 17 8,-53-17-10,53 52 7,35-70-3,-35 18 2,0-18-1,0 0 0,0 0-2,0 0 2,0 0 1,35 0-2,-53-71 3,18 1-4,-18 17 4,-17-18-3,-89 36 1,89 35 0,-71-35 0,-35 35-2,18 0 5,-19 0-5,1 0 5,-35 0-4,70 0 2,-35 0-4,0 0 3,-18 0 0,18 0 2,35 0-2,-53 0-1,35 0 0,-17 0 1,18-18 2,-18 0-4,-36 1 2,-17-19 0,-35 36 2,17 0-4,-17 0 4,17 0-4,-18 0 3,19 0 0,70 0-1,-1 0-2,72 0 3,-36 0 0,18 0 1,-18 0-4,70 0 0,-105 0 4,35 0-2,-52 0 1,16 0-2,-87 0 2,70 0-2,-52-17 2,-19 17-2,18-18-1,-35-17 12,0 17-12,0-52 5,0 17-4,0-18 0,-35-35-1,-35 18 3,-36 35-1,-124-53 0,-69-17 0,-160-1 0,-35 19 1,141 16-2,-105 19 2,140 70-2,18 0 1,36-53 0,-18 53 0,35 0 0,0 0 2,-36 0-2,36 0 0,-35 0 0,0 0 0,17 0-2,-17 0 2,0 0 0,0 0 2,0 0-3,70 0 0,-35 0 1,0 0 0,71 0 2,-36 0-1,71 0-4,17 0 3,54 0 0,35 0 0,-1 0 0,1-18 26,17 18-3,-17 0-22,17 0-1,1 0-1,-54 0 9</inkml:trace>
    </iact:actionData>
  </iact:action>
  <iact:action type="add" startTime="58366">
    <iact:property name="dataType"/>
    <iact:actionData xml:id="d11">
      <inkml:trace xmlns:inkml="http://www.w3.org/2003/InkML" xml:id="stk11" contextRef="#ctx0" brushRef="#br0">15858 11942 0,'0'0'1,"-106"0"6,35 0-1,1 0 3,17 17-2,-88 1 1,53 17 0,-71 71 2,35-36-2,-34 72-2,-1 16 2,53 1 0,18 35 0,70-17 2,18-1-4,0-35 4,0-35-3,0-71 0,35 36 1,1-36 2,34 0-4,36-35 4,70 88-3,71-88 0,0 18 1,0-18 3,-35 0-6,-18 35 3,-123-35 0,17 0 5,35-88-8,-70 53 1,18-18 4,17-53-4,-35-17 4,17-18-3,-34-18 2,-36-18-1,0 36 1,0 35-3,0-35 4,0 53-4,0 18 2,0 34 0,0-17 2,0 36-5,0-1 5,0 0-4,-36-52 2,19 52 11,-1 1-6,-17-19-5,17 36 4,-52-17-8,-54-36 4,71 53 0,-53-35 2,18 35-2,35-18-2,18 18 2,-18 0 0,18 0 1,-18 0-2,18 0 2,-36 18-2,18-1 3,18-17-4,0 18 5,-1-1 5</inkml:trace>
    </iact:actionData>
  </iact:action>
  <iact:action type="add" startTime="60382">
    <iact:property name="dataType"/>
    <iact:actionData xml:id="d12">
      <inkml:trace xmlns:inkml="http://www.w3.org/2003/InkML" xml:id="stk12" contextRef="#ctx0" brushRef="#br0">6562 13300 0,'-35'0'30,"-1"0"-22,-34 0 2,35 0-4,-106 0 3,-1 0-2,37 0 2,-19 17-2,1 72 3,-1-54-4,36 35 2,0-17 0,0 18 2,-1-36-2,36 18-2,1 0 2,16-18 2,19 18-4,-19 35 5,19-70-6,17 0 6,0 17-6,0-17 4,0 34-1,0-16 3,0 17-7,0-18 4,0 53 1,35-35-2,36 18 4,-19-18-5,54 17 2,0-17-1,123-35 2,-52 17-1,105-17 0,0-18 0,106 0 0,-35 0 0,18 0 0,-19 0 1,-69 70-1,-72-70 0,-52 0 2,-89 0-6,36-18 4,-70 1 0,52 17 0,-35 0 0,0-18 0,70-17 0,53-18 0,-17 18 2,18-36-4,52-17 4,-70 17-3,-1-17 2,-34 18-2,35-36 2,-36 35-3,-35 1 3,-35-1 0,0-17-1,-53-18-2,0 71 3,0-71-2,0 35 4,0 19-6,0-19 6,0 18-4,0 18 2,0-36-4,-17 54 3,-72-36 2,-17 53-1,-70-53-3,-71 18 2,-35 35 0,0 0 1,-1 0-1,1 0-1,0 0 1,0 0 0,0 0 2,-1 0-4,1 0 2,35 0 0,0 0 0,71-53 0,17 35 2,89 18-5,34 0 5,1 0-4,17 0 2,1 0 1,-1 0 1,-35 0 21,36 18 1,-1-1-18,18 1 28,0 0-27,0 17-8,0 18 1</inkml:trace>
    </iact:actionData>
  </iact:action>
  <iact:action type="add" startTime="61767">
    <iact:property name="dataType"/>
    <iact:actionData xml:id="d13">
      <inkml:trace xmlns:inkml="http://www.w3.org/2003/InkML" xml:id="stk13" contextRef="#ctx0" brushRef="#br0">8802 14041 0,'0'-18'9,"71"18"54,-18 0-56,52 53 0,19 0 1,70 17 0,0-17 1,-18 0-2,71 0 3,18-18-5,-18 1 4,35-19 0,-106 19 0,71-36-3,0 0 2,0 0 0,-35 0 0,0 0 1,35 0-2,-106 0 1,70 0 0,19-18 0,-19 0 0,-34 18 1,70-35-2,0-18 3,-18 18-3,-17 17 0,-36-17 3,-53 0-4,89 35 2,-71 0 0,0 0 0,18 0 2,-18 0-2,0 0 0,-35 0 0,0 0-2,35 0 4,-35 0-5,17 0 4,-52 0 2,17 0-6,-70 0 10,-1 0-7,19 0 1,-1 0 9,53 0-10,-88 17-2,18-17 4,17 18-2,36 35 0,-71-36 0,17 1-2,19 17 4,-19-35-3,1 18 7,-1-18-3,1 18 28,-71-18-24,-53 0-7</inkml:trace>
    </iact:actionData>
  </iact:action>
  <iact:action type="add" startTime="62621">
    <iact:property name="dataType"/>
    <iact:actionData xml:id="d14">
      <inkml:trace xmlns:inkml="http://www.w3.org/2003/InkML" xml:id="stk14" contextRef="#ctx0" brushRef="#br0">15964 14005 0,'0'0'1,"52"0"13,19 0-5,52 88-2,72 18 3,-72-70-2,0 52-2,-70-53 2,-17-17 0,-1 17 1,-17-17-2,17 17 3,-18-17-4,1-1 4,0 18 6,17 1-8,-17-1 0,-18 0 6,17-17-6,-87-18 24,-18 0-22,-18-18-3,35 1 2,36 17-3,-18 0 4,35 0-4,1 0 4</inkml:trace>
    </iact:actionData>
  </iact:action>
  <iact:action type="add" startTime="63319">
    <iact:property name="dataType"/>
    <iact:actionData xml:id="d15">
      <inkml:trace xmlns:inkml="http://www.w3.org/2003/InkML" xml:id="stk15" contextRef="#ctx0" brushRef="#br0">14200 14270 0,'0'0'0,"-177"0"5,71 0 3,-70 0 0,53 0 1,17 0-2,-18 18 2,71-18-2,-52 35 3,-19 35-4,36 1 3,17-18 0,-52 53-1,70-71-2,18 18 5,-18 35-6,35-17 4,18-1-2,0 18 3,0-70-4,0 70 3,0-17 0,0 17-2,18-35 0,-1-18 4,72 53-6,-37-35 3,19 0 2,0-18-3,70 18 2,0 0-2,18 0 1,87-35-1,-16 70 3,17-53-3,35 18 1,71 0 1,-71-18-2,35-35 2,-34 0-2,-36 0 2,0 0-2,-71 0 1,-53 0 2,54 0-4,-36 0 2,-35 0 0,35 0 2,0 0-5,53-17 3,-18-36 0,1 35 0,52-35 0,18 18 2,-35 17-4,35-17 2,53-18 2,-89 53-2,71 0-2,-70 0 3,35 0-2,-35 0 2,-36 0-2,36 0 3,-36 0-4,36 0 4,-1 0-2,-34 0 0,-1 0 0,36 0 0,-53-53-1,17 53 2,36-17-3,-18-72 2,-53 72 4,18-71-8,-89 52 5,36-34 1,-53 34-4,17 1 2,-34-35 0,-1 52 0,-17-17 0,17-1 2,0 19-4,-17-18 2,17-1 1,18 1-2,-18-18 1,-17 53 1,-18-53-1,0 18-1,0-18 1,0-35 2,-35 35-5,-159-71 6,105 89-6,1-35 6,0 52-6,-53-35 3,53 35 1,-89-17-2,-70 17 2,-70-17-2,-71 35 2,-71-53-2,-105 53 2,-89 0-2,-70 0 2,-88-53 0,158 53-2,194-35 2,89 35-2,88 0 2,105 0-1,-70 0 0,89 0-1,17 0 2,-106 0-1,35 0-2,0 0 3,-35 0-2,71 0 5,-36 0-8,1 0 4,69 0 1,1 0 0,53 35 0,0-17-3,53 0 1,17-1 3,-17 19-3,35-54 162</inkml:trace>
    </iact:actionData>
  </iact:action>
  <iact:action type="add" startTime="68933">
    <iact:property name="dataType"/>
    <iact:actionData xml:id="d16">
      <inkml:trace xmlns:inkml="http://www.w3.org/2003/InkML" xml:id="stk16" contextRef="#ctx0" brushRef="#br0">3211 15399 0,'0'0'1,"-18"0"12,0 0-5,1 0 1,-19 0-2,19 0 3,-1 0-4,1 0 4,-36 0-4,-53 0 3,18-36-1,35 36 0,-106 0 1,53 0 0,-17 0-3,-19 0 4,37 18-4,-54 35 4,53-35-4,18 17 5,17 18-6,18-35 3,0-1 2,18 1-4,-35 17 4,52-17-4,18-1 2,-18 1 1,1-18 6,17 18-5,-36 17 4,36 18 4,-17-18-11,17 36 0,0-1 2,0-17 0,0 35-3,0-17 2,0-1 0,0-17 0,0 0 0,0-35 0,17 35 1,36-18 8,0-35-11,35 0 3,18 0-1,35 0 0,106 0-1,-70 0 2,34 0-2,-105 0 2,71 0-2,-1 0 3,18 0-4,-88 0 3,0 18-2,-53-18 3,0 17-5,-36-17 6,36 18-6,0 35 4,0-35-2,0-18 1,35 17 1,18-17 1,35 0-4,53 18 2,18 35 1,-36-53-2,36 0 2,-1 0-1,-17 35-1,-17-35 1,70 0 0,-36 0 0,1 0 0,0 0 1,-71 0-1,-35 0 0,-18 0 1,-70 0-3,70 18 5,-35-18-6,17 17 6,-17-17-4,18 0 3,-18 0-4,35 0 4,-18 0-4,36 0 0,-18 0 4,-35 0-2,53 0-2,0 0 3,0 0 0,88 0-1,-18 0-2,-35 0 4,106 0-4,0 0 3,-35 0-2,0 0 2,-54-53 0,-52 18-3,18 17 3,-71 1-2,-36 17 0,1 0 3,-1 0-4,1 0 27,17 0-24,18 0-3,-35 0 4,52 0-3,-52 0 1,35 0 1,-18-18-1,-17 1-2,35-1 4,17 18-1,36-18-3,-35 18 4,35-70-3,-71 52 0,18 0 3,17 1-3,-52-1 9,-18 1 23,0-1-23,0 0-8,0 1 2,-35-36-2,-18 35 6,-35-35-6,52 36 1,-17-1-2,36 0 4,-36-35-6,35 36 4,-52-19-2,-1 1 3,54 17-5,-36 1 6,0-18-4,35 35 2,-35-18-2,0 0 0,18 18 2,-71-17 0,-17-36-2,17 53 0,-71 0 0,1 0 2,-71 0-1,-35-36 0,35 19 0,-35 17 0,-1 0 0,72 0 1,-36 0-2,35 0 1,18 0 0,53 0 0,-35 0 0,35-35 0,-53-18 0,17 35 0,1 18 2,-1 0-3,-34 0 2,-1 0-3,0 0 2,-35 0 0,0 0 0,1 0 0,69 0 1,-70 0-2,71 0 2,-1 0-2,19 0 3,52 0-2,35 0-2,1 0 4,17 0-4,18 0 4,-1 0-3,19-18 33</inkml:trace>
    </iact:actionData>
  </iact:action>
  <iact:action type="add" startTime="71741">
    <iact:property name="dataType"/>
    <iact:actionData xml:id="d17">
      <inkml:trace xmlns:inkml="http://www.w3.org/2003/InkML" xml:id="stk17" contextRef="#ctx0" brushRef="#br0">3299 15558 0,'0'-18'34,"-35"18"-28,-18 0 3,35 0-2,-53 0 1,-17 0 0,35 0 2,-35 70-4,53-52 4,-36 0-3,1 17 0,17 0 1,18-17 0,-1 52 2,19-52-3,-1 53 0,-35 17 1,18-35 2,35 17-3,-18 19 2,-35-1-3,53-18 4,0-34-4,-17 52 2,17-53 0,0 0 2,0 1-4,17-19 2,1 1 0,0-18 2,17 35-4,53 18 4,-35-35-4,0 17 3,53-17 0,52 17-3,1 35 2,18-34 0,-1-19 2,36-17-3,-18 53 2,-53-35-2,17 17 2,-87-35-3,0 18 4,-54-18-4,54 0 3,-18 35-2,-18-35 1,36 0 1,-1 0-2,89 0 1,-53 0 0,35 0 0,18-35 2,-18 35-4,88-71 4,-88 18-4,18 18 5,-53 0-5,17-18 5,-70 35-6,18-17 2,-36 17 3,-17 1-2,17-36-1,0 17 16,-17 19-13,-1-18-3,-17 17 0,53-53 1,-35 36 2,0-53-3,-18 17 0,0-17 1,0 35 2,0 0-3,0-35 2,0 53-2,0-18 2,0 18-2,0 17 3,0-17-5,0-36 3,-89 18 2,1 0-4,-71 0 3,18 53 0,106 0-1,-106-17-2,35 17 2,0-18 1,-17 18-1,52-35-2,-35 35 4,-17 0-4,52 0 5,-17 0-4,-18 0 2,53 0-4,-105 0 4,52 0-1,-35 0 2,-36 0-4,-34 0 4,87 0-4,-17 0 5,35 0-4,0 0 3,-17 18-5,52-18 2,-17 35 1,53-18 0,-53 1 2,52 0-4,-16-1 2,16 54 0,19-53 0,-1-18 0,0 0 2,36 0 236,70 0-236</inkml:trace>
    </iact:actionData>
  </iact:action>
  <iact:action type="add" startTime="73613">
    <iact:property name="dataType"/>
    <iact:actionData xml:id="d18">
      <inkml:trace xmlns:inkml="http://www.w3.org/2003/InkML" xml:id="stk18" contextRef="#ctx0" brushRef="#br0">14746 14323 0,'0'0'1,"-35"0"5,-35 0-1,-19 0 2,19 0 5,-1 0-7,1 0 3,17 0 4,-18 17-7,18 19 7,18-1-5,-53 36 3,35-19-7,-18 19 7,-52 17-3,-1 18 3,54-35-5,17-18 2,-35 70 3,70-88-3,18 18 1,-17 18 2,17-36-3,0-17 1,0 35 2,0-1-3,88 1 0,-18 18-2,-34-53 7,16-1-3,-16 1 1,52 0-8,-70-1 10,35 1-3,-1-18 6,-16 0-8,70 17-2,-36-17 7,-17 0-4,53 0-3,-36 0 2,36 0 3,-70 0-3,52 0 3,-35-35 0,-36 18-7,36-1 11,0-35-8,-18 53 1,36-53 2,-53 53-4,17-35 2,-18 17 3,19-35-3,-1 18 3,-17 0-3,17-36-2,-35 18 8,35-35-3,-35 53-5,0-18 2,0 0 3,0 18-5,0-1 7,18-17-7,-18 36 2,18-19 3,-18 1 30,0 18-21,0-19-5,0 19-4,0-1-2,0-17-1,0-1 1,0 1 0,-18 18 0,0-1 9,1 0-4,17 1-3,-36 17-4,1-18 2,-88-17 0,52-1 0,-52 19 0,52 17 0,-35 0 1,18 0 0,35 0-2,-35 0 1,17 0 0,54 0 1,-1 0-2,-17 0 0,17 0 115,18 53-97</inkml:trace>
    </iact:actionData>
  </iact:action>
  <iact:action type="add" startTime="75110">
    <iact:property name="dataType"/>
    <iact:actionData xml:id="d19">
      <inkml:trace xmlns:inkml="http://www.w3.org/2003/InkML" xml:id="stk19" contextRef="#ctx0" brushRef="#br0">18168 14340 0,'0'0'1,"-17"0"4,-1 0 5,0 0-3,-17 18 2,18-18-2,-72 18 2,-34 35-2,35-36 1,-18 1 1,-53 70-3,0-35 3,1 53-1,69-36 2,-69 36-2,34-18-2,18 18 4,36-18-3,35 36 2,35-54-3,0 36 2,0 0 1,0-71 2,0 54-7,52-36 4,19 17 0,-36-52 0,18-1 2,0-17-4,0 0 4,-18 0-4,36 0 2,-1 0 2,-34 0-4,34 0 4,36 0-2,53 0-2,-18 0 2,18-53 0,-18 53 0,-35-35 1,35 35-2,18 0 2,-54 0 1,36 0-5,-35 0 3,-18-17 1,-35-1-1,-17 0-1,-19-17 0,1-36 3,-18-17-2,53-18-2,-53 1 2,0-54 2,0 88-3,18 18 1,-18-35-1,17 35 4,-17 18-6,0-18 6,0 18-5,18 17 2,-18-35 0,0 18 2,0 0-4,0-18 4,-53-35-4,18 52 5,-71-34-4,18 52-1,35 18 4,17-18-2,-17 18 0,36 0-2,-18 0 4,-1 0 5,19 0 50,-1 53-59</inkml:trace>
    </iact:actionData>
  </iact:action>
  <iact:action type="add" startTime="76423">
    <iact:property name="dataType"/>
    <iact:actionData xml:id="d20">
      <inkml:trace xmlns:inkml="http://www.w3.org/2003/InkML" xml:id="stk20" contextRef="#ctx0" brushRef="#br0">8202 15346 0,'0'0'1,"-105"0"3,-1 0 7,0 0-4,71 0-1,-106 17 2,52 36 1,-34 36 0,35-19-3,-18 36 4,71-18-4,-18 0 2,35-35 2,18 53-2,0-53-2,0 35 4,0-17-4,18 35 2,-1-18 0,19 0 2,34 35-4,1-34 5,-1-19-6,18-17 6,142 35-6,-89-35 6,141 0-6,-53-18 3,54-17 2,34-18-3,1 0 0,-71 0 1,-71 0 1,36-53-1,-54 18 0,-34-36 0,-71 18 0,0-35 0,-36-106 0,-17 53 0,0-106 0,0 71 0,-35 35 2,0 17-4,-53 1 2,52 52 1,1 36 0,-36-18-3,19 35 1,16 18 1,-17-17 0,-53 17 0,-35 0 0,0 0 2,-35 0-4,17 0 2,89 0 0,-36 0 0,-18 17 2,71 1-2,0 17-2,18-17 2,18-18 0,-19 53 0,36-36 0,0 54 2,0 35-2</inkml:trace>
    </iact:actionData>
  </iact:action>
  <iact:action type="add" startTime="77213">
    <iact:property name="dataType"/>
    <iact:actionData xml:id="d21">
      <inkml:trace xmlns:inkml="http://www.w3.org/2003/InkML" xml:id="stk21" contextRef="#ctx0" brushRef="#br0">8961 16245 0,'18'0'26,"52"0"-20,36 0 3,141 0-4,-35 0 5,105 0-4,36 0 3,35 0 0,0 0-1,-18 0 0,-52 0 0,-36 0-2,36 0 2,-36 0 2,-35 0-3,35 0 1,-35 18-1,35-18 4,-35 0-4,-35 0 2,35 0-3,35 0 5,-35 0-6,70 53 2,-70-53 2,36 35 0,34-17-2,18 70 0,-88-53 2,35 1-2,1-19 2,-125 36-1,54-18 0,-141-35 0,-36 18 0,35-18 1,-34 18-2,17-18 1,-18 35 0,-18-35 10,19 0-2,-19 0 0,1 18-3,17-1-5,-17-17 4,35 53-8,17 53 4,-52-88 2,35 52-2,-18-34 0,53 34-2,-70-52 4,35-1-2,-35-17 0,-1 18 39,-34 0 83</inkml:trace>
    </iact:actionData>
  </iact:action>
  <iact:action type="add" startTime="78069">
    <iact:property name="dataType"/>
    <iact:actionData xml:id="d22">
      <inkml:trace xmlns:inkml="http://www.w3.org/2003/InkML" xml:id="stk22" contextRef="#ctx0" brushRef="#br0">17128 16898 0,'17'0'9,"54"0"-2,-36 0 0,36 0 3,-18 0-4,70 35 3,-70-17-1,35 17 0,36 53 0,-36-52 0,0 17 2,-35-18-5,53-17 4,17 52 0,-70-70-3,35 18 3,-70-18-2,17 0 3,1 0 4,-19 0 4,19 0-10,-19 0 1,1-18-2,-18 0 9,0-34-8,0-1-1,-88-18 2,-1 36-2,19 0 3,35-1-4</inkml:trace>
    </iact:actionData>
  </iact:action>
  <iact:action type="add" startTime="78519">
    <iact:property name="dataType"/>
    <iact:actionData xml:id="d23">
      <inkml:trace xmlns:inkml="http://www.w3.org/2003/InkML" xml:id="stk23" contextRef="#ctx0" brushRef="#br0">18310 16651 0,'0'18'45,"0"52"-36,0 36-2,35 18 2,-18-19 1,-17 1-4,18-35 4,-18-1-5,0-17 4,35 0-1,-17-17 1,0-19 120,17-17-123,-17 0 2,17 18 0,0-1 2,-17 1-4</inkml:trace>
    </iact:actionData>
  </iact:action>
  <iact:action type="add" startTime="92125">
    <iact:property name="dataType"/>
    <iact:actionData xml:id="d24">
      <inkml:trace xmlns:inkml="http://www.w3.org/2003/InkML" xml:id="stk24" contextRef="#ctx0" brushRef="#br0">14464 14429 0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8:20:57.057"/>
    </inkml:context>
    <inkml:brush xml:id="br0">
      <inkml:brushProperty name="width" value="0.05292" units="cm"/>
      <inkml:brushProperty name="height" value="0.05292" units="cm"/>
      <inkml:brushProperty name="color" value="#FF0000"/>
    </inkml:brush>
  </inkml:definitions>
  <iact:action type="add" startTime="58279">
    <iact:property name="dataType"/>
    <iact:actionData xml:id="d0">
      <inkml:trace xmlns:inkml="http://www.w3.org/2003/InkML" xml:id="stk0" contextRef="#ctx0" brushRef="#br0">11183 11536 0,'0'0'1,"-35"-18"8,-18 18-2,-17 0 1,17-17 0,0 17 0,-35 0 0,17 0-3,-35 0 5,-17-36-1,52 19-1,36 17 0,-53 0-3,17 0 6,-35 0-5,18 17 2,35-17 2,0 36-1,-17-1-4,17-18 2,18 19 4,-36 17-5,71 17 4,-18-17-2,1 0 0,17 35 0,0-52 0,-36-1-2,36 0 4,0-17-2,0 17 0,0 0-2,0 36 2,18-18 0,53 0 2,-36-36-4,71 36 4,88 53-2,0-18-2,-71-52 2,18-1 3,18 18-6,-18-36 7,-35-17-6,18 18 2,17-18 0,35 0-2,-70 0 3,35 0-2,-53 0 3,-35 0-5,-18 0 6,1 0-6,-1 0 6,-17 0-6,-1-18 6,1-17-6,35 0 6,-53 17-6,70-52 6,-34-1-5,-1 18 4,35 18-2,-17-53-2,-35 70 2,17-17 3,-17 17-6,0 0 2,-18-17 29,0 18-29,0-1 10,0-17-12,0-1 6,0 19-6,0-36 3,0 18 0,-36 17 3,-52-53-6,-35 54 6,70-1-6,-18-35 3,36 36 19,35-1-14,-35 0 3,17 1-8,-35-19 0,18 19 0,-53-19 0,35 1-1,-18 17 1,1 18 0,-19-17 0,-16-18 0,16-18 3,54 53-6,-53-18 6,17 18-6,1-18 4,34 1-2,1 17 4,-18 0-5,36 0 4,-1 0-4,0 0 4</inkml:trace>
    </iact:actionData>
  </iact:action>
  <iact:action type="add" startTime="82921">
    <iact:property name="dataType"/>
    <iact:actionData xml:id="d1">
      <inkml:trace xmlns:inkml="http://www.w3.org/2003/InkML" xml:id="stk1" contextRef="#ctx0" brushRef="#br0">17234 12188 0,'0'0'0,"-36"0"5,-52 0 2,-18 0 3,0 0-4,-105 0 2,70 0 0,-89 53 1,-17-17-2,-35-19 1,35 19 0,-35 17 3,17-18-6,124 18 4,18 17-1,88-17 2,-36 71-4,71-19 4,18 19-2,123 70-2,-18-88 2,36-36 2,70 19-4,-123-72 4,18 36-4,-36-18 5,-35-17-6,17-18 3,-34 0 2,16 0-2,-16 0-2,34 0 4,18-18-2,-52-17-2,17-88 4,35 34-4,18-69 2,-36 70 3,36-36-6,-53 71 5,35 0-2,0 0 0,-52 18-2,-19 17 2,-17-52 25</inkml:trace>
    </iact:actionData>
  </iact:action>
  <iact:action type="add" startTime="83785">
    <iact:property name="dataType"/>
    <iact:actionData xml:id="d2">
      <inkml:trace xmlns:inkml="http://www.w3.org/2003/InkML" xml:id="stk2" contextRef="#ctx0" brushRef="#br0">18680 12312 0,'0'0'0,"-106"0"6,0 0 1,-52 0 3,52 53-4,-18 17 4,1-17-4,35-17 4,17 34-4,-52 36 3,87-53 0,-52 53 0,70-18-3,18 0 4,0 36-4,0-36 4,71 0-4,52 35 2,177 1 0,-229-124 0,158 18 2,-88-18-4,0 0 4,-35 0-4,-53 0 4,-18 0-3,-17-18 2,-18-35-3,35 0 4,-35-35-4,0 0 4,0 0-4,0 17 4,36-70-4,-19 17 2,1-17 2,35-17-1,0 34-4,-53 106 6,17-34-5</inkml:trace>
    </iact:actionData>
  </iact:action>
  <iact:action type="add" startTime="85119">
    <iact:property name="dataType"/>
    <iact:actionData xml:id="d3">
      <inkml:trace xmlns:inkml="http://www.w3.org/2003/InkML" xml:id="stk3" contextRef="#ctx0" brushRef="#br0">21308 12224 0,'0'0'1,"-194"53"7,18 0 0,52 0-2,1 17 4,35-17-4,-1-18 2,89-17 0,-35 17 2,17 0-4,18 1 4,0 17-4,0-18 5,0 35-6,0-34 6,18 87-6,0-52 6,-1-18-6,36 17 3,-35 18 0,-18-35 2,18-17-2,-18-19-2,0 36 4,0-35 12,0 17-12,0-17-4,0-1 4,35 36 5,18-17-8,-18-19 4,0 1-6,18-18 6,0 0-5,53 0 4,-18 0-4,18 0 2,0 0 1,0 0-2,35 0 1,-35 0 0,70 0 2,-35 0-4,18 0 2,-53 0 1,70 0 0,-35 0-4,0 0 5,-35 0-4,18 0 2,-36-71 0,-18 1 2,-34-71-4,-1 52 4,-35-16-4,0-1 4,0 35-4,0 1 5,0 17-6,0 35 5,-35-35-2,17 18 1,-17 17-4,-53-35 3,-1 18 0,-69-18 0,52 36 0,-18-54 0,1 36 0,52 17 0,1 18 2,-1-35-4,-17 17 5,0-17-4,-53 35-1,0-18 5,-1 18-5,-52-53 2,-17 53 2,-36 0-5,-35 0 6,140 0-3,37 0 0,69 0 0,19 0-2</inkml:trace>
    </iact:actionData>
  </iact:action>
  <iact:action type="add" startTime="92831">
    <iact:property name="dataType"/>
    <iact:actionData xml:id="d4">
      <inkml:trace xmlns:inkml="http://www.w3.org/2003/InkML" xml:id="stk4" contextRef="#ctx0" brushRef="#br0">4357 15328 0,'18'-17'17,"35"17"-2,-18 0-6,36 0-3,17 0 2,-18 0 3,36 0-6,0 0 6,17 0-6,19 0 3,34 17 0,-70-17 0,88 53 0,-18-35 0,1-18 2,34 35-4,-87-17 2,-18-18 1,17 35-2,-70-17 1,-18-18 2,18 17-4,-35-17 4,-1 0-2,36 0 0,-35 0-2,0 0 5,87 0-6,19 0 6,52 0-6,1 18 6,-36 17-5,18 18 4,-124-53-4,35 0 5,1 18-6,-36-18 3,18 0 2,0 0-4,-18 0 2,18 0 2,0 0-2,18 0-2,-1-18 4,36 18-5,-35 0 5,-54 0-2,19 0 0,-1 0-2,0 0 2,-17 0 0,35 0 3,-36 0-6,1 0 6,35 0-6,17 0 6,-17 0-6,0 0 6,35 0-6,-52 18 3,-19-18 9,36 0-8,-35 0 7,35 0 0,-18 0-10,71 0 4,-18 0-4,-17 0 5,-36 0-4,0 0-1,-17 0 2,17 0 1,0 0-2,1 0 2,70 0 7,-36 0-6,36 0-2,0 0-3,35 0 7,53 0-7,-18 0 3,-35 0 0,71 0 4,-36 0-6,36 0 0,-106 0 4,-18 0-4,-53 0 1,18 0 19,-35 0-18,0 0 0,35 0 0,-36 0-2,36 0 4,-35 0 12,35 17-12,-36-17-2,19 0 1,17 0-2,52 53-1,19-53 2,17 18 0,0-18 3,35 0-3,-34 0-3,16 0 4,-52 0-2,-35 0 1,-36 0 3,0 0-6,-17 0 6,0 0-6,34 0 12,-16 0-7,17 0-5,0 0 4,17 0-1,1 0 2,34-18-4,1 18 5,0 0-6,-18 0 5,-17 0-4,17 0 2,-17 0 2,-36 0-4,53 0 2,-17 0 0,-36 0 2,0 0-2,-17 0-1,0 0 1,-1-17 0,-17-1 54,35 0-54,-17 18 3,0 0-6,17 0 6,0 0 5,18-35-9,-18 35-1,36 0 2,-36-18 0</inkml:trace>
    </iact:actionData>
  </iact:action>
  <iact:action type="add" startTime="95487">
    <iact:property name="dataType"/>
    <iact:actionData xml:id="d5">
      <inkml:trace xmlns:inkml="http://www.w3.org/2003/InkML" xml:id="stk5" contextRef="#ctx0" brushRef="#br0">13018 12330 0,'-18'0'31,"-52"0"-23,-36 0 0,-35 0 0,-53 0 0,-18 0 3,71 0-6,-71 0 6,106 0-3,1 0 0,16 0-1,36 0 2,-70 0-2,35 0 3,-36 70-4,1-17 2,-36 35 1,89-70-4,-54 17 6,124-17-6,-53-1 3,18 19 0,35-19 3,-18 19-6,-52 52 6,52 0-5,0-35 2,18 18 0,-35 17 2,35 0-4,0-35 4,-35 0-4,35-18 4,0 0-2,0 1 1,0 34-4,53 54 6,53-36-4,52 18 2,89 17-2,18-17-1,-36-18 2,-17 18 0,-53-53 1,17-18-3,-105 0 4,87-35-4,-52 0 2,35 0 0,53 0 2,-35-105-4,17-19 2,-87 89 2,69-71-4,-17 0 4,-52 18-2,-36 35 0,17 35-2,-35-17 4,18 0-1,-17 17-4,34 1 3,-17-19 0,0 19 4,53-19-8,0-34 4,-71 52 3,35-17-3,-17 0 0,-17-1 0,-1-34 0,-17 52 0,17-52 0,0 17 0,-35 17 0,0-16 0,0 16 0,0-52 0,0 53 1,-35-18-4,-53-18 5,-36 1-4,-105 17 5,-36-71-6,-440 36 12,317 71-10,105-19 4,72 1-2,-1 35-5,71 0 3,53 0 1,70 0 0,-17 0 8,35 53 40,0 17-48,53 89 3</inkml:trace>
    </iact:actionData>
  </iact:action>
  <iact:action type="add" startTime="96703">
    <iact:property name="dataType"/>
    <iact:actionData xml:id="d6">
      <inkml:trace xmlns:inkml="http://www.w3.org/2003/InkML" xml:id="stk6" contextRef="#ctx0" brushRef="#br0">11607 13600 0,'-36'-18'42,"-34"18"-36,-106 53 4,52 0-5,-88 0 7,18-18-8,71 36 4,-18-54 1,17 18-2,1 36 2,70-53-2,18-1 1,-1 19 0,19-19 3,-1 1-5,0-1 1,18 19 2,-17-1-1,-1-17 10,18-1-10,-17 19-1,-19-19 10,19 54-11,-1-71 5,-17 17-6,-1-17 6,-34 53-6,35-35 6,35 0 181,0 17-33,0-17-142,-18 17-12,18-18 3,-18 19 2,1-19-4,17 36 4,-36-17-4,19-19 10,-1-17 138,0-17-148</inkml:trace>
    </iact:actionData>
  </iact:action>
  <iact:action type="add" startTime="97759">
    <iact:property name="dataType"/>
    <iact:actionData xml:id="d7">
      <inkml:trace xmlns:inkml="http://www.w3.org/2003/InkML" xml:id="stk7" contextRef="#ctx0" brushRef="#br0">9420 14411 0,'0'-18'17,"35"18"21,-18 18-28,36 35-4,-35-35 2,-18-1 3,53 1-6,-18 17 6,18-17-6,-18-1 6,18 1-3,-35-18-3,17 35 3,18-35 115,-35 0-115,-1 0 0,1 0 1,0 0-4,17 0 3,18-35 0,17-18 0,19-17 0,-54-1 3,18 18-4,-53 35-1,17-17 4,-17 18-4,18-1 9,-106 36 89,-124-18-95</inkml:trace>
    </iact:actionData>
  </iact:action>
  <iact:action type="add" startTime="99799">
    <iact:property name="dataType"/>
    <iact:actionData xml:id="d8">
      <inkml:trace xmlns:inkml="http://www.w3.org/2003/InkML" xml:id="stk8" contextRef="#ctx0" brushRef="#br0">4675 15699 0,'0'-18'24,"-36"18"-8,19 0-8,-19 0-1,1 0 1,-71 0 3,-17 0-5,17 0 2,0 35 0,-17-17 2,-124 35-5,159-36 6,-1 36-5,1 18 4,53-36-4,17 0 4,1 1-3,17 17 2,-18-18-3,18 71 4,0-53-4,0 35 4,0-53-4,0 36 5,0 35-6,35-36 3,18-17 0,-18-18 0,54 36 0,-54-53 1,53 52 0,18-52-3,17 35 2,19-53 0,105 53 0,35-18 0,18-18 2,17 19-4,36 52 4,35-53-4,-71 53 4,-34-70-4,-72 17 2,-87-17 1,-71-18 0,0 0-4,-18 0 6,0 0-6,36 18 7,-18-1-8,17-17 5,71 0-1,36 0 0,70-35 0,35 17 0,106 18 0,0 0 0,-106 0 1,0 0-2,-35 0 1,-106 0 1,36 0-1,-124 0 0,53 0 1,17 0-3,-70 0 4,-18 0-4,36 0 2,17 0 0,-17 0 2,70 0-4,35 0 5,0 0-6,36 0 7,35 0-8,-35 0 4,70 0 2,35 0-4,36 0 2,-53 0 2,53 0-4,-106 0 2,-71 0 2,-52 0-2,-18 0 0,-54 0-2,1-53 4,-17 53 6,-19-17-8,19 17-3,-1-18 3,-18 18 2,19-18-3,17-34 3,-18 34-5,-17 0 3,35 1 1,-36 17-2,54-53 3,-36 35-2,53-17-1,-35 17 2,-18 1-2,18 17 1,-35-18 0,17 0 0,0-17 1,-17 17-1,17-17 0,18 0-1,-35 35 1,35-35 0,-18-1 2,-17 19-3,35-1 0,35 0 1,35-52 0,-52 52 0,52-17 3,-70 0-6,0 35 6,-35 0-6,17-18 11,0 18 8,-17-18-16,0 18 0,35 0 2,-36-17-4,1-1 2,35-17 0,-18 17 2,18 0-5,-18-17 4,1 18-2,-19-1 2,36 0 0,0-17-2,-35 17 18,-18 1 54,0-19-70,0 19 14,0-1-15,0-17 2,-18 0 4,-17 17-5,-18 18 0,-18-18-1,36 18 0,-18-17-2,35-1 2,1 18 9,-1-18 1,-17 1 27,0-1-11,17 18-28,-53-18 1,54 1 3,-18 17-4,-1 0 3,-17 0-1,-17-18 0,34 18-1,1 0 4,-35-17-6,34 17 6,-17 0-5,-17-18 5,35 18-6,-54 0 3,-16-53 0,-1 53 0,-18-18 0,18 18 0,1-17 0,-54-19 0,53 36 2,-53-52-4,53 52 5,-70 0-6,35-18 3,-18 0 0,18 18 3,0 0-6,35 0 6,18 0-4,-71 0 2,53 0-2,1 0 2,-37 0-4,-16 0 6,17 0-6,-71 0 6,71-35-6,35 35 3,18 0 0,-18-35 4,71 35-8,-54-36 7,37 36-6,-1 0 6,-53-17-4,0 17 1,-18-18 0,54 18 0,-1 0 0,-34 0-3,52-35 6,-53 35-5,18-35 4,35 35-4,0 0 4,-35-18-5,17 18 7,-17 0-8,-18 0 8,-35 0-5,0 0 2,0 0-1,-36 0-3,36 0 3,35 0 0,-17 0 2,17 0-4,71 0 4,-36 0-2,-17 0 0,35 0-2,18 18 5,-18-18-6,-35 0 3,-71 0 0,-53 0 0,1 0 0,-36 0 3,35 0-6,-35 0 4,35 0-2,71 35 4,18-35-6,123 18 3,-18-18 3,-17 17 10,-36 18-12,1-17 8,-18-18-11,52 18 2,-70-18-1,36 17 4,-18-17-6,17 0 6,1 0-5,17 0 2,17 0-1,-17 0 4,36 0-6,-1 0 12,1 0-9,-1 0 10,-17 0-12,-54 18 5,19 17-4,35-17 2,-54-18-2,54 0-1,0 0 4,17 0 22,-17 0-26,17 0 4,1 0-2,-36 0 6,35 0 3,-35 0 6,18 0-15,-18 0 3,-18 0-6,-34 0 6,34 0-6,-17 0 7,17 0-8,18 0 4,-17 0 0,17 0 8,35 0 0,1 18-1,-1-18 28,-17 0 198,17 0-36,-35 0-197,36 0 2</inkml:trace>
    </iact:actionData>
  </iact:action>
  <iact:action type="add" startTime="105487">
    <iact:property name="dataType"/>
    <iact:actionData xml:id="d9">
      <inkml:trace xmlns:inkml="http://www.w3.org/2003/InkML" xml:id="stk9" contextRef="#ctx0" brushRef="#br0">9173 15628 0,'-36'0'55,"1"-35"-47,17 35 0,-17 0 4,-18 0-8,-35 0 4,53 0 2,-36 0-4,36 0 2,-18 0 2,-53 0-2,71 0 0,-53 0 1,35 0-1,17 0 0,-34 0-3,35 0 6,-18 0-6,35 0 3,-35 0 0,36 0 3,-1 0 2,0 0-5,-35 0 4,18 17-8,0 1 13,17 17-10,-17-17 1,-18 35 3,53-18 2,0 36-2,-18-36-6,18 18 6,0 0-6,0-18 6,0 0-5,0 18 4,0-17-3,0 17 1,0-36-2,0 36 2,18-35 1,17 17 0,0-35-3,1 18 5,52 17-4,-70-17 2,35-1-4,-1 18 7,-16-17-6,-1 0 3,36-1-1,-1-17-1,-17 18 2,70 35-2,19-35 2,-19 17-1,18-18 0,-35-17-1,17 53 2,-70-53-4,36 0 5,-36 0-2,-1 0 0,-16 0-2,52 0 5,-53-35 5,0 0-11,18-18 6,-17 35-6,17-35 7,-36 36-7,36-1 2,0-17 4,-18 35-3,18-18-3,18 18 4,-1-17 1,-17 17-4,-17 0 4,-19 0-5,1-18 6,17-17 12,-35-1-7,0 1-8,35 0 0,-17 17 0,-18-17 0,0 17 1,0-52 7,0 52 7,0 0-17,0-17 2,0 0 0,0-18 2,0 35-2,0 1-2,-18-1 2,18 0 0,0 1 0,-17-19 8,-36 19 11,-35-36-22,-18 35 7,-18 1-8,18-19 8,-17-34-8,0 70 4,70 0 3,-18-18-2,53 18-5,-34-17 4,-19-19 0,36 36 9,-54 0-10,54 0 4,-71 0-5,36 0 4,-71 0-5,35 0 4,0 0 0,18 0-1,35 0-2,35 0 195</inkml:trace>
    </iact:actionData>
  </iact:action>
  <iact:action type="add" startTime="110495">
    <iact:property name="dataType"/>
    <iact:actionData xml:id="d10">
      <inkml:trace xmlns:inkml="http://www.w3.org/2003/InkML" xml:id="stk10" contextRef="#ctx0" brushRef="#br0">9137 14623 0,'18'0'25,"-36"0"5,-17 0-19,0 0-5,-18 0 1,-18 0 3,1 35 0,52-35-6,18 18 4,-18-18 9,18 17-8,0 18-3,0 18 5,0-17-6,0 17 3,0-18 1,-17 53 1,17-35-5,0-18 6,0-17-5,-18 17 12,18-17 6,0-1-10,0 19 5,0-19-6,0 1-5,35 0 51,-17-1-55,35-17 4,35 36 3,18-36-3,-53 0 0,35 17-1,-17 1 2,-36-18-1,71 0 1,-36 17-2,36 54 2,-71-71-2,18 18 2,-35-18-2,53 17 2,-54-17-5,107 141 4,-36-123 0,18-18 0,35 0 0,35 0 0,-35 0 0,36 0 0,17-18 0,-88 1 0,-1 17 1,-34-18 1,-18 1-2,-53-1 6,0 0-6,0 1 0,0-54 0,0-35 2,-18 89-2,1-54-2,-1 36 4,0 17-1,18 0-4,-17 1 11,-1-18-8,0 17 0,-35-35 0,-35 0 8,18 35-8,-1-52-1,54 70 3,-36-18-4,0 1 2,17 17 0,-69-18 3,16 18-6,-16-53 3,-37 35 3,1 18-6,-53-53 3,53 53 3,0 0-6,-53-52 3,53 34 2,35 18-4,-17 0 2,105 0 8,-17 0 33,17 0-41,0 0 0</inkml:trace>
    </iact:actionData>
  </iact:action>
  <iact:action type="add" startTime="112775">
    <iact:property name="dataType"/>
    <iact:actionData xml:id="d11">
      <inkml:trace xmlns:inkml="http://www.w3.org/2003/InkML" xml:id="stk11" contextRef="#ctx0" brushRef="#br0">14605 14975 0,'0'0'1,"18"0"22,0 0-16,35 0 0,-18 0 3,71 0-4,35 0 4,35 0-4,1 0 4,34 0-2,1 0 0,-36 0-1,-17 0 3,-88 0-4,-36 0 2,0 0 0</inkml:trace>
    </iact:actionData>
  </iact:action>
  <iact:action type="add" startTime="113336">
    <iact:property name="dataType"/>
    <iact:actionData xml:id="d12">
      <inkml:trace xmlns:inkml="http://www.w3.org/2003/InkML" xml:id="stk12" contextRef="#ctx0" brushRef="#br0">15046 14711 0,'-17'-18'29,"-1"18"-20,0 0-2,-52 0 1,-36 18 2,0-1-4,-17 1 2,17-18 0,53 53 2,-18-35-4,54-18 20,17 35-4,-36 0-14,1 36 11,0-18-14,-18 17 3,18-34 0,-36-19 4,36 18-7,53-35 50,-1 0-45,1 0-4,35 0 5,-36 0-5,1 18 4,70-18-4,-17 18 4,-1-18-4,-17 0 4,-35 17-2,17-17 0</inkml:trace>
    </iact:actionData>
  </iact:action>
  <iact:action type="add" startTime="122111">
    <iact:property name="dataType"/>
    <iact:actionData xml:id="d13">
      <inkml:trace xmlns:inkml="http://www.w3.org/2003/InkML" xml:id="stk13" contextRef="#ctx0" brushRef="#br0">9349 14358 0,'-35'-35'10,"-1"17"-5,1 18 3,-35-17 2,-36 17-4,0 0 2,-70 0 3,34 0-6,-34 0 3,-36 0 0,18 88 0,-53-35 0,-52 88 0,34-18 3,141-17-3,1-71 0,0 54-3,-36 16 6,71-34-4,-36 17 2,-35 18-4,36 0 4,35 53-2,52-107 2,1 72-1,-18-18 2,53 17-4,-17-52 4,17 70-2,0-71 0,0 36 0,0 0 1,0 0-4,35-18 3,106 53 2,-18-17-4,-52-71 2,-18 17 0,70 1 2,-34-18-4,175 17 3,-158-17-2,88 0 1,-18-18 2,18-17-2,18-18 0,-36 0-1,36 0 1,-35 0 0,34 0 0,-158 0 1,0 0-2,0 0 2,-35 0-2,-1 0-1,19 0 4,16-18 0,-34 1-6,53-36 4,-1 0 2,18-53-4,1-17 4,-54-1-2,18-17 0,-18-18 0,-17 89 1,-1-1-2,1 1 0,17-1 0,-35 36 2,18-1-1,52-105 0,-17 88 0,-35 0 2,17-17-2,1 17 1,16-53-4,1 36 3,18 17 0,-36 17 0,0-34 2,18 35-4,-35-1 5,0-17-6,17-17 3,-35-1 0,-35-17 0,35 35 5,-18-35-10,-17 53 5,35 17 2,-18-17-4,0 0 9,18 17-4,0 0-4,0 1 2,0-54-4,0 18 6,-17 18-6,17 17 6,0-35-6,-35 18 3,17 17 1,-17-17 2,-1 0-4,1 0 2,0-1 4,17 19-3,-17 17-5,-71-18 6,-88-35-3,53 18 0,-35 17-1,-36 18 1,88 0 0,-17 0 0,0 0 0,71 0 1,-19 0-2,72 0 2,-1 0-2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8:23:26.614"/>
    </inkml:context>
    <inkml:brush xml:id="br0">
      <inkml:brushProperty name="width" value="0.05292" units="cm"/>
      <inkml:brushProperty name="height" value="0.05292" units="cm"/>
      <inkml:brushProperty name="color" value="#FF0000"/>
    </inkml:brush>
  </inkml:definitions>
  <iact:action type="add" startTime="31386">
    <iact:property name="dataType"/>
    <iact:actionData xml:id="d0">
      <inkml:trace xmlns:inkml="http://www.w3.org/2003/InkML" xml:id="stk0" contextRef="#ctx0" brushRef="#br0">3352 11148 0,'-36'17'7,"1"1"3,-35 0-5,-36-18 6,0 17-5,-88 19 2,18-19 0,-1 1 3,18 17-4,54-17 2,-54 70-4,106-53 3,-35 36 2,70-18-2,-17 0 0,35 35-1,0 18 2,0-36-1,0 18 0,53 1-2,-18-54 4,36 18-4,-36-18 4,-18-17-4,19 17 4,52 53-2,-53-70 0,18 17-2,-35-35 5,52 0-6,1 0 6,17 0-6,53 0 3,-35-17 2,35-89-4,-88 106 5,18-18-6,-1 0 3,-35 18 2,36 0-2,-36 0 0,124 0 0,-53 0-2,35 0 5,-88-53-5,0 36 2,-53-36 7,0 18-5,0-36-2,0-17 1,0 35 0,0 0-3,0-35 3,0 53-2,0-18 2,0 17-2,0 19 2,0-1-4,0 0 13,0 1-12,0-1 2,-18-35 0,-17 36 8,17 17-8,-17-18 0,-71 0 2,53 18-4,-70-53 4,17 36-4,0 17 2,18 0 2,35 0-4,-35 0 2,35 0 8,35 0-5,1 0-4,-36 0 2,17 0-4,-17 0 3,-35 0 2,35 0-4</inkml:trace>
    </iact:actionData>
  </iact:action>
  <iact:action type="add" startTime="33162">
    <iact:property name="dataType"/>
    <iact:actionData xml:id="d1">
      <inkml:trace xmlns:inkml="http://www.w3.org/2003/InkML" xml:id="stk1" contextRef="#ctx0" brushRef="#br0">10548 10989 0,'-35'0'15,"-18"0"-7,-53 0-1,1 0 5,-89 0-8,17 88 4,-52-70 0,70 70 0,-17-70 0,52 35 0,18 0 0,18-36 0,71 1 0,-1-1 1,0-17-1,18 18 2,0 0-2,0-1 0,0 19 0,0-1 0,0-17 0,0 17-2,0 53 5,0-53-6,0 36 3,53-1 0,-35 1 4,35 0-5,0-36 3,52 53-4,-16-35 3,34-18-2,-35 0 1,18-17 0,-18-18-1,-35 0 2,18 18-2,52-18-1,-52 0 5,-1 0-4,1 0-1,-18 0 4,17 0-4,-52 0 4,17 0-4,54 0 2,-37 0 1,-16 0 0,70-53-4,-89 53 4,54 0-2,-1 0 4,19 0-6,-37 0 7,1 0-8,-17-18 7,52 1-5,-53-36 10,-17 17-9,17-34 4,-17 70-5,17-35 2,0-1 0,-17 19 0,17-1 2,-17 0-2,17 18-2,0-35 4,1 17 5,-19 1-8,36-18 1,-53 17 0,35-17 0,-17 17 0,-18 0 3,0-17-6,0 0 7,0-1-8,-53-87 4,36 105 2,-89-17-4,70 0 2,19 17 2,-18 1-4,-1-19 2,-17 19 3,-35-1-3,-88-17 0,-71-18-1,35 53 2,-70 0-4,106 0 5,-36 0-5,53 0 6,89 0-6,52 0 6,0 0-6</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28T18:26:49.551"/>
    </inkml:context>
    <inkml:brush xml:id="br0">
      <inkml:brushProperty name="width" value="0.05292" units="cm"/>
      <inkml:brushProperty name="height" value="0.05292" units="cm"/>
      <inkml:brushProperty name="color" value="#FF0000"/>
    </inkml:brush>
  </inkml:definitions>
  <iact:action type="add" startTime="19195">
    <iact:property name="dataType"/>
    <iact:actionData xml:id="d0">
      <inkml:trace xmlns:inkml="http://www.w3.org/2003/InkML" xml:id="stk0" contextRef="#ctx0" brushRef="#br0">2011 7144 0,'0'17'74,"35"19"-68,18-36 1,36 17 4,-1 1-6,53-18 5,-71 0-3,54 53 2,-18-53-2,0 0 1,35 0-1,-35 0 4,35 0-5,70 0 4,-34 0-4,-19 0 4,19 0-4,-36 18 4,-18-1-2,-87-17 0,34 18-2,-17-18 5,18 70-6,-1-70 3,18 0 2,-17 0-4,35 0 4,0 0-4,52 0 2,-87 0 0,70 0 2,-35 18-4,53 17 4,-18 18-4,-35-53 4,-18 18-2,-35-18-2,-18 0 2,18 0 1,70 17-2,-70-17 1,18 0-1,17 0 4,-17 0-6,-36 18 3,18-18 3,-36 0-3,19 0 0,52 35-3,-70-35 3,34 0 0,1 18 3,18-18-1,105 0-4,-35 0 2,1 0 0,-37 0 0,1 0 1,0 0-2,-18 0 1,18 0 0,-71 0 1,1 0-2,-1 18 1,-17-18 0,-1 0 8,18 0-7,36 0-4,-36 0 6,36 0-6,17 0 6,0 0-6,-52 0 3,69 0 0,19 0 4,-18 0-8,70 0 4,-35-18 3,-70-17-6,-1 35 3,-34-18 0,-19 18 2,1 0 62,-1 0-27,36 0-33,-35 0-8,0 0 4</inkml:trace>
    </iact:actionData>
  </iact:action>
  <iact:action type="add" startTime="21251">
    <iact:property name="dataType"/>
    <iact:actionData xml:id="d1">
      <inkml:trace xmlns:inkml="http://www.w3.org/2003/InkML" xml:id="stk1" contextRef="#ctx0" brushRef="#br0">3087 6509 0,'0'-18'15,"-17"18"-7,-19 0 0,1 0 0,0 0 10,-18 0-10,0 0 0,-53 0 0,-70 0 0,52 0 1,18 0-2,0 0 2,-17 53-2,35-35 2,35 17-1,35-17 0,-35 17-1,53-17 7,0 34-3,0 19-6,0-53 6,0 52-6,53 1 6,18 17-6,-36-35 3,18 17 3,70-34-6,-34 17 6,17-53-6,17 17 5,18-17-2,35 0 1,1 0-4,-1 0 5,1 0-4,-1 0 5,-35 0-4,-17 18 3,-54-18-6,1 53 5,-36-36-1,36 1 0,-36-18 0,53 18 1,36 35-3,-19-53 5,1 0-6,18 17 6,-54-17-4,18 0-1,-52 0 2,17 0 8,-18 0-8,53 0 2,36 0-4,52 0 2,-17 0 0,17-35 0,36 17 0,-18-17 3,-88 35-3,-53 0-3,-36 0 3,1 0 51,17 0-51,18 0-3,0-18 3,0-17 0,-36 35 0,19-17 4,-19-1 1,54-17-5,-53 35-1,34-18 5,37 0-8,-36 1 5,0-1-1,-36 0 0,-17 1 9,0-36-11,0 18 5,-53-54-6,0 36 6,-70 1-6,105 34 6,1 0-6,-36 1 35,17 17-32,-34 0 0,-36 0 0,0 0 0,-35 0 3,35 0-4,-17 0 1,-18-53 0,52 35-2,-16 0 4,16 18-2,36-17 0,-17-18-2,35 35 10,-1 0 0,-52 0-6,18 0-2,-36 0-2,0 0 6,-18 0-8,-17 0 4,0 0 2,35 0-4,1 0 2,52 0 0,-36 0 3,54 0-6,-18 0 3,18 0 0,-18-18 0,35 18 0,1 0 0,-1 0 0,-17 0 1,17 0-2,-70 0 4,18 0-4,-36 0 2,35 0-4,-35 0 7,53 0-7,18 0 5,0 0-5,17 0 4,1 0 30,-19 0-31,19 0 2,-1 0 6,0 0-10,1 0 2,-1 0 0,0 0 8,1 0 0,-18 0 0,-1 0-6,19 0-4,-1-18 2,0 18 0,1-17 48,-19-19-48,1 36 97</inkml:trace>
    </iact:actionData>
  </iact:action>
  <iact:action type="add" startTime="44180">
    <iact:property name="dataType"/>
    <iact:actionData xml:id="d2">
      <inkml:trace xmlns:inkml="http://www.w3.org/2003/InkML" xml:id="stk2" contextRef="#ctx0" brushRef="#br0">3475 9366 0,'0'0'1,"-17"0"28,-19 0-5,1 0-13,-18 0-4,-17-17-1,-36 17 4,35 0-2,-70 0 0,0 0-2,35 0 4,18 0-4,35 0 2,-18 0 0,54 0 2,-36 0-2,18 17 8,17 1-7,-17 0 6,-1-1 2,19 18-10,-1-17-1,18 0 4,-70 52 0,70-52-6,-53 17 4,0 0 2,53-17-4,-18 0 10,0-1-8,18 1 0,-17 17 2,17-17 7,0 17-12,0 36 4,0-36-2,0 18 10,0-18-10,0 18 1,0-35 2,0-1-2,0 19 0,17-1 9,1-17 6,0-1-9,-18 1-6,35 0 0,-17-1 8,17 1-8,0 17 2,36 18-4,-36-35 4,53 17-4,-17-17 4,88 17-4,-54-17 2,19 34 0,-18-34 1,-18-18-2,-53 18 4,-17-18-4,17 0-1,-35 17 2,18-17 20,17 36-24,0-36 4,53 17 3,54 1-6,-37-18 6,54 35-4,18 18-1,17-35 2,-53-18 3,-71 17-6,1-17 6,-54 0-6,1 0 4,0 0 22,17 0-21,0 0-2,-17 0-2,35 0 5,17 0-6,-34 0 6,52 0-6,-71 0 6,54 0-6,-36-17 3,1 17 0,-19 0 0,1 0 2,17-18-4,-17 18 4,17 0-4,18-18 4,-18 18-4,53-17 4,-17 17-4,35 0 4,-18 0-2,-35 0 0,35-53-2,-70 53 5,17 0-6,-17 0 13,-1 0-12,1-18 2,0 18 0,35 0 0,-1 0 0,-34-17 0,17-19 10,-17 1-3,0 35-8,-18-18 4,17 18-6,36 0 4,-35 0-1,-1 0-1,19-35 1,-19 35 2,19 0-4,-1 0 2,0-17 0,36-1 3,-1 18-6,-34-18 6,52-17-6,-71 17 11,1 18 0,17-17-8,-35-1 0,18 0 3,0 1-4,-18-1-1,53-17 4,-53 17 5,17-17-8,1 17 4,-1-17-6,19 17 6,-1-17-6,-17 0 3,17 0 2,-17 17-1,-1 0-4,1 1 6,-18-1 43,-35 0-36,-18-52-13,17 70 6,-34-18-5,-1-17 2,-17-18-1,-35 0 1,-36-18 0,-18 54 0,-87-71 2,17 52-2,-106 1-2,36 17 4,-1-34-4,71 16 4,18 1-4,88 17 4,88 18-4,-18-35 2,71 88 40,0-18-40,0 36 2,18-71-4,-18 17 2,0 1 50,-35-36-42,17 1-10,18-54 5</inkml:trace>
    </iact:actionData>
  </iact:action>
  <iact:action type="add" startTime="46460">
    <iact:property name="dataType"/>
    <iact:actionData xml:id="d3">
      <inkml:trace xmlns:inkml="http://www.w3.org/2003/InkML" xml:id="stk3" contextRef="#ctx0" brushRef="#br0">3652 7532 0,'0'70'78,"-36"19"-67,1-19-6,0 54 6,-53 34-6,70-69 3,18-19 0,-18 18 4,18-17-8,0-36 4,0 18 0,0-18 0,0 18 0,0-17 0,0 16 0,0-16 0,0 34 2,0-52-4,0 0 4,-17 17-4,-1 0 4,0-17-2,1-1 6,-1 1-3,18 0 3,0-71 73,0 17-78,0-16-2</inkml:trace>
    </iact:actionData>
  </iact:action>
  <iact:action type="add" startTime="46997">
    <iact:property name="dataType"/>
    <iact:actionData xml:id="d4">
      <inkml:trace xmlns:inkml="http://www.w3.org/2003/InkML" xml:id="stk4" contextRef="#ctx0" brushRef="#br0">3193 8643 0,'0'-18'29,"18"18"-3,35 53-9,-36-35-12,-17 0 5,18 35-4,-1-18 21,-17-18-11,0 1 1,18 17-1,17 1-3,-17-36-4,0 17 6,17 1-7,53 35 0</inkml:trace>
    </iact:actionData>
  </iact:action>
  <iact:action type="add" startTime="47540">
    <iact:property name="dataType"/>
    <iact:actionData xml:id="d5">
      <inkml:trace xmlns:inkml="http://www.w3.org/2003/InkML" xml:id="stk5" contextRef="#ctx0" brushRef="#br0">4093 8696 0,'0'0'2,"-18"0"2,0 0 62,-17 18-52,17-18-4,-87 70-2,-19-17 0,71-35 0,-35 35 1,35-36-2,-35 19 2,53-1-2,-1-18 1,19 1 0,-1-18 6,0 18 20,18-1-28,-17 1 4,-1-18 6,0 18-10,18-54 75,0-17-71,18-35-3</inkml:trace>
    </iact:actionData>
  </iact:action>
  <iact:action type="add" startTime="48443">
    <iact:property name="dataType"/>
    <iact:actionData xml:id="d6">
      <inkml:trace xmlns:inkml="http://www.w3.org/2003/InkML" xml:id="stk6" contextRef="#ctx0" brushRef="#br0">3757 7514 0,'-35'18'63,"-18"-18"-54,18 0 1,-36 0-5,1 0 4,17 0-2,-18 0 5,1 17-5,17 1-2,18-18 3,-18 35 4,17-17 1</inkml:trace>
    </iact:actionData>
  </iact:action>
  <iact:action type="add" startTime="48973">
    <iact:property name="dataType"/>
    <iact:actionData xml:id="d7">
      <inkml:trace xmlns:inkml="http://www.w3.org/2003/InkML" xml:id="stk7" contextRef="#ctx0" brushRef="#br0">3581 7532 0,'18'0'28,"17"17"-19,0 19-2,71 122 5,-53-105-8,35 106 4,36 0 1,-54-89-2,-17-17 2,18 0-1,-71-106 58,0-52-58</inkml:trace>
    </iact:actionData>
  </iact:action>
  <iact:action type="add" startTime="50011">
    <iact:property name="dataType"/>
    <iact:actionData xml:id="d8">
      <inkml:trace xmlns:inkml="http://www.w3.org/2003/InkML" xml:id="stk8" contextRef="#ctx0" brushRef="#br0">7409 10601 0,'35'0'40,"18"0"-33,35 0 3,18 0-4,0 0 2,0 0 0,-18 0 3,18 0-3,-53 0 0,-1 0-1,37 0 2,-36 0-1,35-53 0,-18 53 0,36 0-2,-35 0 4,17 0-1,-18 0-4,72 0 3,-1 0 0,-36 0 0,54 0 2,-18 0-4,-35 0 4,0 0-4,0 0 4,0 0-2,17 0 0,-17 0-2,-35 0 2,34 0 0,1 0 0,-18 0 0,18 0 2,-53 0-4,53 0 4,0 0-4,0 0 4,-36 0-4,1 0 2,-36 0 2,18 0-4,-18 0 2,18 0 0,18 0 1,-1 0-3,36 0 4,35 0-4,-35 0 2,18-18 2,-54 18-2,36 0-2,-36 0 5,-52 0 5,35 0-11,-35 0 6,-1 0-6,1 0 4,35 0 1,0 0-2,17 0-3,36 0 6,71 0-5,-54 0 5,-17 0-6,0 0 3,-71 0 2,18 0-4,0 0 4,0 0-2,-18 0 0,88 0-2,-52 18 4,70-18-2,-17 0 0,-54 0-2,1 0 2,35 0 0,-71 0 3,53 0-6,-35 0 5,-18 0-2,36 0-2,-36 0 2,53 0 2,-17 0-4,17 0 5,18 35-6,35-17 6,-18-18-6,-17 53 2,-18-53 1,-52 0 0</inkml:trace>
    </iact:actionData>
  </iact:action>
  <iact:action type="add" startTime="52907">
    <iact:property name="dataType"/>
    <iact:actionData xml:id="d9">
      <inkml:trace xmlns:inkml="http://www.w3.org/2003/InkML" xml:id="stk9" contextRef="#ctx0" brushRef="#br0">4040 12365 0,'35'0'15,"0"0"-7,0 0 2,71 0-4,0 0 2,71 0 0,-1 0 2,-35 0-4,53 0 4,-88 0-4,35 0 5,-35 0-6,35 0 5,-35 0-4,53 0 6,52 0-8,-34 0 4,34 0 0,-70 0 0,0 0 2,-70 0-2,70 0 0,-53 0-2,-35 0 5,0 0-5,18 0 4,17 0-2,-53 0 0,18 0-3,35 0 6,18 0-5,-35 0 2,70 35 2,0-35-1,-35 0-4,17 18 5,-52-1-4,-1-17 5,36 53-5,0-35 1,17 0 3,36 35-2,18-18-2,34-35 2,36 0 2,0 0-2,0 0 0,-35 0 0,-36 0-3,-70 0 3,-18 0 0,-53 0 0,36 0 2,-36 0-2,18 0-2,35 0 2,-52 0 3,34 0-6,-34 0 6,52 0-6,-18 17 3,-34 1 0,34-18 4,1 18-8,-1 17 4,36-35 0,0 0 1,70 0-2,-35 0 1,1 0 0,-1 0 0,-53 0 1,-18 0-1,-52 0 1,0 0 94,17 0-85,-17 0 4,-1 0-14</inkml:trace>
    </iact:actionData>
  </iact:action>
  <iact:action type="add" startTime="54635">
    <iact:property name="dataType"/>
    <iact:actionData xml:id="d10">
      <inkml:trace xmlns:inkml="http://www.w3.org/2003/InkML" xml:id="stk10" contextRef="#ctx0" brushRef="#br0">4269 13688 0,'-18'-18'15,"36"1"35,70 17-36,0-36-4,-35 36-4,53-17 4,0 17-4,35 0 4,35 0-4,-52 0 5,-18 0-6,35 0 6,-88 0-6,-18 0 3,18 0 2,-18 0-4,-17 0 4,35 0-4,-18 0 4,36 0-4,17 0 4,-18 0-2,36 0-2,35 0 2,-17 0 2,17 0-2,0 0-2,35 0 2,1 0 2,-71 0-4,-1 0 5,54 0-6,-88 0 6,-18 0-6,53 0 6,-54 0-4,54 0-1,-18 0 3,18 0-2,0 0 0,0 0 1,0 0 1,17 0-1,-17 0 0,0 0 0,0 0 0,35 0 0,-53 0 2,36 0-4,-36 0 4,18 0-4,-1 0 5,1 0-6,-18 0 5,-17 0-2,-18 0 1,17 0-2,-34 0 2,34 0-4,-17 0 6,0 0-6,18 0 3,-1 0 0,-17 0 0,35 0 2,-17 0-4,-18 0 4,17 0-4,1 0 4,17 0-4,-35 0 4,0 0-4,53 0 2,-18 0 0,-35 0 2,53 0-4,0 0 4,70 0-4,-70 0 5,0 0-4,17 0 2,-52 0-4,-18 0 3,35 0 1,-53 0 2,18 0-7,53 0 3,-36 0 2,71 0-2,1 0 2,-37 0-2,72 0 4,-1 0-5,-52-36 2,-54 36 0,1-17 2,-1 17-2,-34-18-2,-19 0 10,1 18-8,0 0 3,-1 0 10,1 0-13,-1 0 0,19 0 3,17 0-6,-18 0 3,18 0 0,-18 0 2,53 0-2,-35 0-2,-35 0 4,-1 0-4,1 0 4,0 0 4</inkml:trace>
    </iact:actionData>
  </iact:action>
  <iact:action type="add" startTime="56867">
    <iact:property name="dataType"/>
    <iact:actionData xml:id="d11">
      <inkml:trace xmlns:inkml="http://www.w3.org/2003/InkML" xml:id="stk11" contextRef="#ctx0" brushRef="#br0">10125 12665 0,'0'-18'23,"-18"18"12,-34-18-30,-37 18 3,36-17 0,-35-18 2,18 35-2,17 0-2,-18-18 5,18 18-6,36 0 5,-36 0 4,35 0-6,-17 0 3,-18 0-6,35 18 6,1-1-4,-1 1 2,0 17-2,1 0 2,-1 18-4,18-35 6,0 17-6,0 18 6,0-35-5,-18 17 5,18 18 1,0-18-2,-17 18 1,17-35-8,0 35 5,0-18 3,0-17-4,0 17-1,0-17 11,0 34-10,0-16 4,0-19-7,0 36 7,0-35-6,35 52 6,-17-52-6,-1 0 7,36 52-7,-17-34 3,-19-19 0,36 36 3,-35-35-6,17 17 3,-17-17 3,17 17-6,0 0 12,0 1-9,-17-36-1,17 17 3,1-17-4,17 35 2,-1-17 2,19-18-1,0 18-4,-18-1 5,17-17-4,-35 36 2,36-36 2,17 35-1,-53-35-2,106 18 2,-88-1-2,18-17 3,17 0-4,-53 0 4,18 35-4,-17-35 2,52 18 0,-71-18-2,19 0 2,-1 0 0,36 0 2,-19 0-4,19 0 4,35 0-4,0 0 4,17 0-4,-17 0 3,0 0-3,-36 0 4,19 0-3,-54 0 3,18 0-5,-36 0 6,36 0-5,-17 0 4,-1-18-4,35 1 5,19-18-6,-36-1 3,52 1 1,-52 17-2,53 18 2,-71-35-2,1 17 3,-1 18-4,-17 0 4,35 0-4,-36-17 4,1-1-4,35-35 11,-36 36-2,1-36-5,17 17 5,-17 1-8,0 18 11,-1-19-9,-17 19-4,35-19 6,-17 19-6,0-1 7,-1-17-8,1 35 4,17-36 0,-35 19 0,18-1 3,17-17-6,1-18 14,-19 35-11,18-17-4,-17 17 7,0 1-5,17-18 4,0 35-5,1-18 6,16-17-6,-34 17 36,0 0-22,-1 1-6,1 17-5,-18-18 2,0 0-2,0 1 0,0-18 0,0 17 6,0 0 2,0-17-8,0 17 8,0-17-5,-35 17-6,-36-17 6,-17 17-6,53 1 6,-18 17-6,35 0 6,-35-18-6,36 18 6,-54 0-6,18 0 3,-123-53 0,35 53 0,-36 0 0,-34 0 0,34 0 3,-34 0-3,34 0 0,71 0 7,0 0-14,-17 0 6,17 0-2,36 0 3,-36 0 3,-35 0-5,17 0 5,-17 0-6,0 0 3,35 0 0,53 0 2,0 0-4,18 0 4,0 0-4,17 0 5,0 0 2,1 0-3,-18 0-4,-36-17 2,18 17 2,-53 0-2,-17 0-2,70 0 4,18 0-4,17 0 5,0-18-6,1 18 22,-1-18 26</inkml:trace>
    </iact:actionData>
  </iact:action>
  <iact:action type="add" startTime="70603">
    <iact:property name="dataType"/>
    <iact:actionData xml:id="d12">
      <inkml:trace xmlns:inkml="http://www.w3.org/2003/InkML" xml:id="stk12" contextRef="#ctx0" brushRef="#br0">1958 7003 0,'-17'-18'66,"-72"18"-61,54 0 6,-35 0-6,-19 0 3,36 0 2,1 18-4,16-1 4,-34-17-4,34 18 4,-16-18-4,16 18 2,1-1 2,17 1-2,1-18-2,-19 0 4,-34 17-4,35-17 10,-1 18-6,1 0-4,0 17 3,17-35-2,-17 35 4,0-17-5,-1 17 4,19-17-5,-36 0 6,17 17-6,1-35 7,0 17-8,-36 1 6,-52 17-2,105-35-1,-35 36 2,-17-19-2,34 1 2,-34 0-2,35-1 0,-1 18 2,1-17-2,-18 17 1,-17 1 1,70-19-2,-53 1 2,-18 52-2,18-34 1,18-1 0,0 0 2,17-17-3,-17 17 1,17-17 0,-17 17-1,17 0 2,1-17-1,-19 35 0,19-18-1,-1 18 2,0 0-2,1 18 2,-1-36-2,0 18 2,1-36-1,-1 54-1,18-53 1,0 35 1,-35-18-2,35-17 2,-18 17-2,18 0 1,0 0 0,-17-17 2,17 0-4,0-1 4,0 36-4,0-18 3,0 18-2,0-17 2,0 17 0,0 17-2,0 1 1,0-1 0,0-17 1,0 18-3,0-18 3,17 35-3,1-35 3,17 17-1,-17 54 1,35-89-2,-18 36 1,36-18 0,-36-1 1,35 72-2,-34-36 2,52 36-2,-70-72 2,70 90-1,-88-125 1,17 36-2,1-18 0,17 18 1,-35-35 3,0 17-6,36 18 3,-19 18 0,36 17 0,18-35 2,-18 17-4,-36-70 4,1 18-2,17 17-2,-17-17 2,17 17 48,-17-17-47,-18 0-1,88 34 1,0-16-1,36 70-2,-72-89 5,54 18-5,53 36 5,-35-53-6,-19 17 3,1-35 0,18 35-1,-1 0 3,-17-35-2,-53 0 0,35 18-2,-53-18 2,-35 18 0,36-1 0,-1-17 0,35 36 2,-52-36 4,53 17-6,-36 1 2,18 17-2,17-17 0,1 0-2,52-1 5,-52-17-6,52 71 6,-105-71-5,70 0 5,-35 0-7,0 17 4,0 1 9,-18 35-10,18-35 9,-17-1-8,16-17 10,-16 0-9,-19 18-4,19-18 6,-1 35-6,-17-35 22,-1 18-22,1-18 28,-1 0-6,19 17-15,-19-17-2,1 0-4,0 0 2</inkml:trace>
    </iact:actionData>
  </iact:action>
  <iact:action type="add" startTime="72771">
    <iact:property name="dataType"/>
    <iact:actionData xml:id="d13">
      <inkml:trace xmlns:inkml="http://www.w3.org/2003/InkML" xml:id="stk13" contextRef="#ctx0" brushRef="#br0">3475 11748 0,'-17'0'79,"52"52"-63,0-34-6,-17 17-4,35-17 4,-36 0-4,1-1 4,17 19-2,-17-19-2,0 1 10,17 17-8,0-17 0,0-1 16,1 1 4,-54-18 91,-70 0-114,0 0 5,-89 0-4,18 0 4,-17 0-4,0 0 4,123 0-4,17 0 4,19 0 12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lvl1pPr defTabSz="90733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0"/>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lvl1pPr algn="r" defTabSz="907331">
              <a:defRPr sz="1200" smtClean="0"/>
            </a:lvl1pPr>
          </a:lstStyle>
          <a:p>
            <a:pPr>
              <a:defRPr/>
            </a:pPr>
            <a:endParaRPr lang="en-US" altLang="zh-CN"/>
          </a:p>
        </p:txBody>
      </p:sp>
      <p:sp>
        <p:nvSpPr>
          <p:cNvPr id="144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20019"/>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b" anchorCtr="0" compatLnSpc="1">
            <a:prstTxWarp prst="textNoShape">
              <a:avLst/>
            </a:prstTxWarp>
          </a:bodyPr>
          <a:lstStyle>
            <a:lvl1pPr defTabSz="90733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20019"/>
            <a:ext cx="3027042" cy="46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16" tIns="45359" rIns="90716" bIns="45359" numCol="1" anchor="b" anchorCtr="0" compatLnSpc="1">
            <a:prstTxWarp prst="textNoShape">
              <a:avLst/>
            </a:prstTxWarp>
          </a:bodyPr>
          <a:lstStyle>
            <a:lvl1pPr algn="r" defTabSz="907331">
              <a:defRPr sz="1200" smtClean="0"/>
            </a:lvl1pPr>
          </a:lstStyle>
          <a:p>
            <a:pPr>
              <a:defRPr/>
            </a:pPr>
            <a:fld id="{5D995D39-0081-45C7-BF79-412E91A0AD2E}" type="slidenum">
              <a:rPr lang="zh-CN" altLang="en-US"/>
              <a:pPr>
                <a:defRPr/>
              </a:pPr>
              <a:t>‹#›</a:t>
            </a:fld>
            <a:endParaRPr lang="en-US" altLang="zh-CN"/>
          </a:p>
        </p:txBody>
      </p:sp>
    </p:spTree>
    <p:extLst>
      <p:ext uri="{BB962C8B-B14F-4D97-AF65-F5344CB8AC3E}">
        <p14:creationId xmlns:p14="http://schemas.microsoft.com/office/powerpoint/2010/main" val="3518049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E5412FA-2B81-49B3-93C0-AC7E9E75A80A}" type="slidenum">
              <a:rPr kumimoji="0" lang="zh-CN" altLang="en-US" sz="1200">
                <a:latin typeface="Tahoma" pitchFamily="34" charset="0"/>
              </a:rPr>
              <a:pPr eaLnBrk="1" hangingPunct="1">
                <a:spcBef>
                  <a:spcPct val="0"/>
                </a:spcBef>
              </a:pPr>
              <a:t>1</a:t>
            </a:fld>
            <a:endParaRPr kumimoji="0" lang="en-US" altLang="zh-CN" sz="1200">
              <a:latin typeface="Tahoma"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r>
              <a:rPr lang="en-US" altLang="en-US" dirty="0">
                <a:latin typeface="Arial" pitchFamily="34" charset="0"/>
              </a:rPr>
              <a:t>How to check whether a deposition is lossless:</a:t>
            </a:r>
            <a:r>
              <a:rPr lang="en-US" altLang="en-US" baseline="0" dirty="0">
                <a:latin typeface="Arial" pitchFamily="34" charset="0"/>
              </a:rPr>
              <a:t> common attribute is a key in one of the decomposed tables.</a:t>
            </a:r>
            <a:endParaRPr lang="en-US" altLang="en-US" dirty="0">
              <a:latin typeface="Arial" pitchFamily="34" charset="0"/>
            </a:endParaRPr>
          </a:p>
          <a:p>
            <a:r>
              <a:rPr lang="en-US" altLang="en-US" dirty="0">
                <a:latin typeface="Arial" pitchFamily="34" charset="0"/>
              </a:rPr>
              <a:t>How check for FD preserving: both</a:t>
            </a:r>
            <a:r>
              <a:rPr lang="en-US" altLang="en-US" baseline="0" dirty="0">
                <a:latin typeface="Arial" pitchFamily="34" charset="0"/>
              </a:rPr>
              <a:t> sides (the left and right) </a:t>
            </a:r>
            <a:r>
              <a:rPr lang="en-US" altLang="en-US" dirty="0">
                <a:latin typeface="Arial" pitchFamily="34" charset="0"/>
              </a:rPr>
              <a:t>in the same table for every FD.</a:t>
            </a:r>
          </a:p>
          <a:p>
            <a:r>
              <a:rPr lang="en-US" altLang="en-US" dirty="0">
                <a:latin typeface="Arial" pitchFamily="34" charset="0"/>
              </a:rPr>
              <a:t>How to check for minimal redundancy: no redundancy</a:t>
            </a:r>
            <a:r>
              <a:rPr lang="en-US" altLang="en-US" baseline="0" dirty="0">
                <a:latin typeface="Arial" pitchFamily="34" charset="0"/>
              </a:rPr>
              <a:t> beyond foreign keys.</a:t>
            </a:r>
          </a:p>
          <a:p>
            <a:endParaRPr lang="en-US" altLang="en-US" baseline="0" dirty="0">
              <a:latin typeface="Arial" pitchFamily="34" charset="0"/>
            </a:endParaRPr>
          </a:p>
          <a:p>
            <a:r>
              <a:rPr lang="en-US" altLang="en-US" baseline="0" dirty="0">
                <a:latin typeface="Arial" pitchFamily="34" charset="0"/>
              </a:rPr>
              <a:t>BCNF: for every FDs in a table, the left is a key then the table is in BCNF.</a:t>
            </a:r>
            <a:endParaRPr lang="en-US" altLang="en-US" dirty="0">
              <a:latin typeface="Arial" pitchFamily="34" charset="0"/>
            </a:endParaRPr>
          </a:p>
          <a:p>
            <a:endParaRPr lang="en-CA" altLang="en-US" dirty="0">
              <a:latin typeface="Arial" pitchFamily="34" charset="0"/>
            </a:endParaRPr>
          </a:p>
        </p:txBody>
      </p:sp>
    </p:spTree>
    <p:extLst>
      <p:ext uri="{BB962C8B-B14F-4D97-AF65-F5344CB8AC3E}">
        <p14:creationId xmlns:p14="http://schemas.microsoft.com/office/powerpoint/2010/main" val="3563148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lnSpc>
                <a:spcPct val="90000"/>
              </a:lnSpc>
              <a:buFont typeface="Wingdings" pitchFamily="2" charset="2"/>
              <a:buNone/>
            </a:pPr>
            <a:r>
              <a:rPr lang="en-US" dirty="0"/>
              <a:t>(name,</a:t>
            </a:r>
            <a:r>
              <a:rPr lang="en-US" baseline="0" dirty="0"/>
              <a:t> </a:t>
            </a:r>
            <a:r>
              <a:rPr lang="en-US" baseline="0" dirty="0" err="1"/>
              <a:t>beersLiked</a:t>
            </a:r>
            <a:r>
              <a:rPr lang="en-US" baseline="0" dirty="0"/>
              <a:t>) is a CK because based on the FDs, the closure </a:t>
            </a:r>
            <a:r>
              <a:rPr lang="en-US" dirty="0"/>
              <a:t>(name,</a:t>
            </a:r>
            <a:r>
              <a:rPr lang="en-US" baseline="0" dirty="0"/>
              <a:t> </a:t>
            </a:r>
            <a:r>
              <a:rPr lang="en-US" baseline="0" dirty="0" err="1"/>
              <a:t>beersLiked</a:t>
            </a:r>
            <a:r>
              <a:rPr lang="en-US" baseline="0" dirty="0"/>
              <a:t>) +=R=</a:t>
            </a:r>
            <a:r>
              <a:rPr lang="en-US" altLang="zh-CN" dirty="0">
                <a:solidFill>
                  <a:srgbClr val="CC00CC"/>
                </a:solidFill>
                <a:ea typeface="SimSun" pitchFamily="2" charset="-122"/>
              </a:rPr>
              <a:t> (</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dirty="0" err="1">
                <a:solidFill>
                  <a:srgbClr val="CC00CC"/>
                </a:solidFill>
                <a:ea typeface="SimSun" pitchFamily="2" charset="-122"/>
              </a:rPr>
              <a:t>addr</a:t>
            </a:r>
            <a:r>
              <a:rPr lang="en-US" altLang="zh-CN" dirty="0">
                <a:solidFill>
                  <a:srgbClr val="CC00CC"/>
                </a:solidFill>
                <a:ea typeface="SimSun" pitchFamily="2" charset="-122"/>
              </a:rPr>
              <a:t>, </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 </a:t>
            </a:r>
            <a:r>
              <a:rPr lang="en-US" altLang="zh-CN" dirty="0" err="1">
                <a:solidFill>
                  <a:srgbClr val="CC00CC"/>
                </a:solidFill>
                <a:ea typeface="SimSun" pitchFamily="2" charset="-122"/>
              </a:rPr>
              <a:t>favBeer</a:t>
            </a:r>
            <a:r>
              <a:rPr lang="en-US" altLang="zh-CN" dirty="0">
                <a:solidFill>
                  <a:srgbClr val="CC00CC"/>
                </a:solidFill>
                <a:ea typeface="SimSun" pitchFamily="2" charset="-122"/>
              </a:rPr>
              <a:t>)</a:t>
            </a:r>
          </a:p>
          <a:p>
            <a:pPr marL="609600" indent="-609600" eaLnBrk="1" hangingPunct="1">
              <a:lnSpc>
                <a:spcPct val="90000"/>
              </a:lnSpc>
              <a:buFont typeface="Wingdings" pitchFamily="2" charset="2"/>
              <a:buNone/>
            </a:pPr>
            <a:r>
              <a:rPr lang="en-US" altLang="zh-CN" i="1" dirty="0">
                <a:ea typeface="SimSun" pitchFamily="2" charset="-122"/>
              </a:rPr>
              <a:t>In other</a:t>
            </a:r>
            <a:r>
              <a:rPr lang="en-US" altLang="zh-CN" i="1" baseline="0" dirty="0">
                <a:ea typeface="SimSun" pitchFamily="2" charset="-122"/>
              </a:rPr>
              <a:t> words, the value of (name, </a:t>
            </a:r>
            <a:r>
              <a:rPr lang="en-US" altLang="zh-CN" i="1" baseline="0" dirty="0" err="1">
                <a:ea typeface="SimSun" pitchFamily="2" charset="-122"/>
              </a:rPr>
              <a:t>beersLiked</a:t>
            </a:r>
            <a:r>
              <a:rPr lang="en-US" altLang="zh-CN" i="1" baseline="0" dirty="0">
                <a:ea typeface="SimSun" pitchFamily="2" charset="-122"/>
              </a:rPr>
              <a:t>) determines the value for each row, the definition of a key (you know the value of the key, you can identify which row you are referring to).</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12</a:t>
            </a:fld>
            <a:endParaRPr lang="en-US" altLang="zh-CN"/>
          </a:p>
        </p:txBody>
      </p:sp>
    </p:spTree>
    <p:extLst>
      <p:ext uri="{BB962C8B-B14F-4D97-AF65-F5344CB8AC3E}">
        <p14:creationId xmlns:p14="http://schemas.microsoft.com/office/powerpoint/2010/main" val="197554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FD1: name -&gt; </a:t>
            </a:r>
            <a:r>
              <a:rPr lang="en-US" dirty="0" err="1"/>
              <a:t>addr</a:t>
            </a:r>
            <a:r>
              <a:rPr lang="en-US" baseline="0" dirty="0"/>
              <a:t> and </a:t>
            </a:r>
            <a:r>
              <a:rPr lang="en-US" dirty="0"/>
              <a:t>FD2: name -&gt;</a:t>
            </a:r>
            <a:r>
              <a:rPr lang="en-US" baseline="0" dirty="0"/>
              <a:t> </a:t>
            </a:r>
            <a:r>
              <a:rPr lang="en-US" dirty="0" err="1"/>
              <a:t>favBeer</a:t>
            </a:r>
            <a:r>
              <a:rPr lang="en-US" baseline="0" dirty="0"/>
              <a:t> are projected (or you can say they are preserved) in Drinkers1 because attributes on the left and on the right of the FDs are present in Drinkers1.</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13</a:t>
            </a:fld>
            <a:endParaRPr lang="en-US" altLang="zh-CN"/>
          </a:p>
        </p:txBody>
      </p:sp>
    </p:spTree>
    <p:extLst>
      <p:ext uri="{BB962C8B-B14F-4D97-AF65-F5344CB8AC3E}">
        <p14:creationId xmlns:p14="http://schemas.microsoft.com/office/powerpoint/2010/main" val="424383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14</a:t>
            </a:fld>
            <a:endParaRPr lang="en-US" altLang="zh-CN"/>
          </a:p>
        </p:txBody>
      </p:sp>
    </p:spTree>
    <p:extLst>
      <p:ext uri="{BB962C8B-B14F-4D97-AF65-F5344CB8AC3E}">
        <p14:creationId xmlns:p14="http://schemas.microsoft.com/office/powerpoint/2010/main" val="377458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47EEA6AA-5862-4A10-971B-5ED153BA178D}" type="slidenum">
              <a:rPr kumimoji="0" lang="zh-CN" altLang="en-US" sz="1200">
                <a:latin typeface="Tahoma" pitchFamily="34" charset="0"/>
              </a:rPr>
              <a:pPr eaLnBrk="1" hangingPunct="1">
                <a:spcBef>
                  <a:spcPct val="0"/>
                </a:spcBef>
              </a:pPr>
              <a:t>15</a:t>
            </a:fld>
            <a:endParaRPr kumimoji="0" lang="en-US" altLang="zh-CN" sz="1200">
              <a:latin typeface="Tahoma"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r>
              <a:rPr lang="en-CA" altLang="en-US" dirty="0">
                <a:latin typeface="Arial" pitchFamily="34" charset="0"/>
              </a:rPr>
              <a:t>Lossless? Yes</a:t>
            </a:r>
          </a:p>
          <a:p>
            <a:r>
              <a:rPr lang="en-CA" altLang="en-US" dirty="0">
                <a:latin typeface="Arial" pitchFamily="34" charset="0"/>
              </a:rPr>
              <a:t>Common</a:t>
            </a:r>
            <a:r>
              <a:rPr lang="en-CA" altLang="en-US" baseline="0" dirty="0">
                <a:latin typeface="Arial" pitchFamily="34" charset="0"/>
              </a:rPr>
              <a:t> attribute between drinkers4 and drinkers3 is </a:t>
            </a:r>
            <a:r>
              <a:rPr lang="en-CA" altLang="en-US" baseline="0" dirty="0" err="1">
                <a:latin typeface="Arial" pitchFamily="34" charset="0"/>
              </a:rPr>
              <a:t>beersLiked</a:t>
            </a:r>
            <a:r>
              <a:rPr lang="en-CA" altLang="en-US" baseline="0" dirty="0">
                <a:latin typeface="Arial" pitchFamily="34" charset="0"/>
              </a:rPr>
              <a:t> which is a PK in drinker3. So the second decomposition is lossless</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latin typeface="Arial" pitchFamily="34" charset="0"/>
              </a:rPr>
              <a:t>Common</a:t>
            </a:r>
            <a:r>
              <a:rPr lang="en-CA" altLang="en-US" baseline="0" dirty="0">
                <a:latin typeface="Arial" pitchFamily="34" charset="0"/>
              </a:rPr>
              <a:t> attribute between drinkers1 and drinkers4 is name which is a PK in drinker1. So the first decomposition is lossless</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So yes, this is lossless. Note that BCNF decomposition is ALWAYS lossless.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baseline="0" dirty="0">
              <a:latin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FD preserving? Yes</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FD1: name -&gt; </a:t>
            </a:r>
            <a:r>
              <a:rPr lang="en-CA" altLang="en-US" baseline="0" dirty="0" err="1">
                <a:latin typeface="Arial" pitchFamily="34" charset="0"/>
              </a:rPr>
              <a:t>addr</a:t>
            </a:r>
            <a:r>
              <a:rPr lang="en-CA" altLang="en-US" baseline="0" dirty="0">
                <a:latin typeface="Arial"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FD2: name -&gt; </a:t>
            </a:r>
            <a:r>
              <a:rPr lang="en-CA" altLang="en-US" baseline="0" dirty="0" err="1">
                <a:latin typeface="Arial" pitchFamily="34" charset="0"/>
              </a:rPr>
              <a:t>favBeer</a:t>
            </a:r>
            <a:r>
              <a:rPr lang="en-CA" altLang="en-US" baseline="0" dirty="0">
                <a:latin typeface="Arial"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FD3: </a:t>
            </a:r>
            <a:r>
              <a:rPr lang="en-CA" altLang="en-US" baseline="0" dirty="0" err="1">
                <a:latin typeface="Arial" pitchFamily="34" charset="0"/>
              </a:rPr>
              <a:t>beersLiked</a:t>
            </a:r>
            <a:r>
              <a:rPr lang="en-CA" altLang="en-US" baseline="0" dirty="0">
                <a:latin typeface="Arial" pitchFamily="34" charset="0"/>
              </a:rPr>
              <a:t> -&gt; </a:t>
            </a:r>
            <a:r>
              <a:rPr lang="en-CA" altLang="en-US" baseline="0" dirty="0" err="1">
                <a:latin typeface="Arial" pitchFamily="34" charset="0"/>
              </a:rPr>
              <a:t>manf</a:t>
            </a:r>
            <a:endParaRPr lang="en-CA" altLang="en-US" baseline="0" dirty="0">
              <a:latin typeface="Arial" pitchFamily="34" charset="0"/>
            </a:endParaRPr>
          </a:p>
          <a:p>
            <a:endParaRPr lang="en-CA" altLang="en-US" dirty="0">
              <a:latin typeface="Arial" pitchFamily="34" charset="0"/>
            </a:endParaRPr>
          </a:p>
          <a:p>
            <a:r>
              <a:rPr lang="en-CA" altLang="en-US" dirty="0">
                <a:latin typeface="Arial" pitchFamily="34" charset="0"/>
              </a:rPr>
              <a:t>FD preserving? Yes</a:t>
            </a:r>
          </a:p>
          <a:p>
            <a:r>
              <a:rPr lang="en-CA" altLang="en-US" dirty="0">
                <a:latin typeface="Arial" pitchFamily="34" charset="0"/>
              </a:rPr>
              <a:t>FD1 and FD2 are preserved</a:t>
            </a:r>
            <a:r>
              <a:rPr lang="en-CA" altLang="en-US" baseline="0" dirty="0">
                <a:latin typeface="Arial" pitchFamily="34" charset="0"/>
              </a:rPr>
              <a:t> in Drinkers1</a:t>
            </a:r>
          </a:p>
          <a:p>
            <a:r>
              <a:rPr lang="en-CA" altLang="en-US" baseline="0" dirty="0">
                <a:latin typeface="Arial" pitchFamily="34" charset="0"/>
              </a:rPr>
              <a:t>FD3 is preserved in Drinkers3</a:t>
            </a:r>
          </a:p>
          <a:p>
            <a:r>
              <a:rPr lang="en-CA" altLang="en-US" baseline="0" dirty="0">
                <a:latin typeface="Arial" pitchFamily="34" charset="0"/>
              </a:rPr>
              <a:t>All FDs are preserved in the result. So FD preserving</a:t>
            </a:r>
            <a:endParaRPr lang="en-CA"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Lossless,</a:t>
            </a:r>
            <a:r>
              <a:rPr lang="en-US" baseline="0" dirty="0"/>
              <a:t> minimal redundancy, and FD preserving</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16</a:t>
            </a:fld>
            <a:endParaRPr lang="en-US" altLang="zh-CN"/>
          </a:p>
        </p:txBody>
      </p:sp>
    </p:spTree>
    <p:extLst>
      <p:ext uri="{BB962C8B-B14F-4D97-AF65-F5344CB8AC3E}">
        <p14:creationId xmlns:p14="http://schemas.microsoft.com/office/powerpoint/2010/main" val="389150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F877569-43DB-4F32-9DA5-1BE7A783680E}" type="slidenum">
              <a:rPr kumimoji="0" lang="zh-CN" altLang="en-US" sz="1200">
                <a:latin typeface="Tahoma" pitchFamily="34" charset="0"/>
              </a:rPr>
              <a:pPr eaLnBrk="1" hangingPunct="1">
                <a:spcBef>
                  <a:spcPct val="0"/>
                </a:spcBef>
              </a:pPr>
              <a:t>17</a:t>
            </a:fld>
            <a:endParaRPr kumimoji="0" lang="en-US" altLang="zh-CN" sz="1200">
              <a:latin typeface="Tahoma"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r>
              <a:rPr lang="en-CA" altLang="en-US" dirty="0">
                <a:latin typeface="Arial" pitchFamily="34" charset="0"/>
              </a:rPr>
              <a:t>3 origins, 3 set of FD, each with different origin. Implying need 3 tables.</a:t>
            </a:r>
          </a:p>
          <a:p>
            <a:endParaRPr lang="en-CA" altLang="en-US"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F877569-43DB-4F32-9DA5-1BE7A783680E}" type="slidenum">
              <a:rPr kumimoji="0" lang="zh-CN" altLang="en-US" sz="1200">
                <a:latin typeface="Tahoma" pitchFamily="34" charset="0"/>
              </a:rPr>
              <a:pPr eaLnBrk="1" hangingPunct="1">
                <a:spcBef>
                  <a:spcPct val="0"/>
                </a:spcBef>
              </a:pPr>
              <a:t>18</a:t>
            </a:fld>
            <a:endParaRPr kumimoji="0" lang="en-US" altLang="zh-CN" sz="1200">
              <a:latin typeface="Tahoma"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r>
              <a:rPr lang="en-CA" altLang="en-US" dirty="0">
                <a:latin typeface="Arial" pitchFamily="34" charset="0"/>
              </a:rPr>
              <a:t>X=Project</a:t>
            </a:r>
          </a:p>
          <a:p>
            <a:r>
              <a:rPr lang="en-CA" altLang="en-US" dirty="0">
                <a:latin typeface="Arial" pitchFamily="34" charset="0"/>
              </a:rPr>
              <a:t>Y=WK_ON</a:t>
            </a:r>
          </a:p>
          <a:p>
            <a:endParaRPr lang="en-CA" altLang="en-US" dirty="0">
              <a:latin typeface="Arial" pitchFamily="34" charset="0"/>
            </a:endParaRPr>
          </a:p>
          <a:p>
            <a:r>
              <a:rPr lang="en-CA" altLang="en-US" dirty="0">
                <a:latin typeface="Arial" pitchFamily="34" charset="0"/>
              </a:rPr>
              <a:t>Lossless,</a:t>
            </a:r>
            <a:r>
              <a:rPr lang="en-CA" altLang="en-US" baseline="0" dirty="0">
                <a:latin typeface="Arial" pitchFamily="34" charset="0"/>
              </a:rPr>
              <a:t> FD preserving and minimal dependency.</a:t>
            </a:r>
            <a:endParaRPr lang="en-CA" altLang="en-US"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7E30C33C-EC47-4AB4-AEF1-B1845EFE362A}" type="slidenum">
              <a:rPr kumimoji="0" lang="zh-CN" altLang="en-US" sz="1200">
                <a:latin typeface="Tahoma" pitchFamily="34" charset="0"/>
              </a:rPr>
              <a:pPr eaLnBrk="1" hangingPunct="1">
                <a:spcBef>
                  <a:spcPct val="0"/>
                </a:spcBef>
              </a:pPr>
              <a:t>20</a:t>
            </a:fld>
            <a:endParaRPr kumimoji="0" lang="en-US" altLang="zh-CN" sz="1200">
              <a:latin typeface="Tahoma"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r>
              <a:rPr lang="en-US" altLang="zh-CN" dirty="0">
                <a:latin typeface="Arial" pitchFamily="34" charset="0"/>
              </a:rPr>
              <a:t>After the decomposition, SC-&gt;Z is gone and cannot be enforced automatically!!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EE65B1D0-F77B-44C0-8941-3ABEF0667E3E}" type="slidenum">
              <a:rPr kumimoji="0" lang="zh-CN" altLang="en-US" sz="1200">
                <a:latin typeface="Tahoma" pitchFamily="34" charset="0"/>
              </a:rPr>
              <a:pPr eaLnBrk="1" hangingPunct="1">
                <a:spcBef>
                  <a:spcPct val="0"/>
                </a:spcBef>
              </a:pPr>
              <a:t>22</a:t>
            </a:fld>
            <a:endParaRPr kumimoji="0" lang="en-US" altLang="zh-CN" sz="1200">
              <a:latin typeface="Tahoma"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r>
              <a:rPr lang="en-CA" altLang="en-US" dirty="0">
                <a:latin typeface="Arial" pitchFamily="34" charset="0"/>
              </a:rPr>
              <a:t>How can you have two zip code for the same address?</a:t>
            </a:r>
          </a:p>
          <a:p>
            <a:endParaRPr lang="en-CA" altLang="en-US" dirty="0">
              <a:latin typeface="Arial" pitchFamily="34" charset="0"/>
            </a:endParaRPr>
          </a:p>
          <a:p>
            <a:r>
              <a:rPr lang="en-CA" altLang="en-US" b="1" u="sng" dirty="0">
                <a:latin typeface="Arial" pitchFamily="34" charset="0"/>
              </a:rPr>
              <a:t>FD can be enforced</a:t>
            </a:r>
            <a:r>
              <a:rPr lang="en-CA" altLang="en-US" b="1" u="sng" baseline="0" dirty="0">
                <a:latin typeface="Arial" pitchFamily="34" charset="0"/>
              </a:rPr>
              <a:t> in SQL (assertion) or programming in Java/C etc.</a:t>
            </a:r>
          </a:p>
          <a:p>
            <a:endParaRPr lang="en-CA" altLang="en-US" b="1" u="sng" baseline="0" dirty="0">
              <a:latin typeface="Arial" pitchFamily="34" charset="0"/>
            </a:endParaRPr>
          </a:p>
          <a:p>
            <a:r>
              <a:rPr lang="en-CA" altLang="en-US" b="1" u="sng" baseline="0" dirty="0" err="1">
                <a:latin typeface="Arial" pitchFamily="34" charset="0"/>
              </a:rPr>
              <a:t>Creat</a:t>
            </a:r>
            <a:r>
              <a:rPr lang="en-CA" altLang="en-US" b="1" u="sng" baseline="0" dirty="0">
                <a:latin typeface="Arial" pitchFamily="34" charset="0"/>
              </a:rPr>
              <a:t> </a:t>
            </a:r>
            <a:r>
              <a:rPr lang="en-CA" altLang="en-US" b="1" u="sng" baseline="0" dirty="0" err="1">
                <a:latin typeface="Arial" pitchFamily="34" charset="0"/>
              </a:rPr>
              <a:t>assersion</a:t>
            </a:r>
            <a:r>
              <a:rPr lang="en-CA" altLang="en-US" b="1" u="sng" baseline="0" dirty="0">
                <a:latin typeface="Arial" pitchFamily="34" charset="0"/>
              </a:rPr>
              <a:t> FD</a:t>
            </a:r>
          </a:p>
          <a:p>
            <a:r>
              <a:rPr lang="en-CA" altLang="en-US" b="1" u="sng" baseline="0" dirty="0">
                <a:latin typeface="Arial" pitchFamily="34" charset="0"/>
              </a:rPr>
              <a:t>Check (not exist s(</a:t>
            </a:r>
          </a:p>
          <a:p>
            <a:r>
              <a:rPr lang="en-CA" altLang="en-US" b="1" u="sng" baseline="0" dirty="0">
                <a:latin typeface="Arial" pitchFamily="34" charset="0"/>
              </a:rPr>
              <a:t>Select *</a:t>
            </a:r>
          </a:p>
          <a:p>
            <a:r>
              <a:rPr lang="en-CA" altLang="en-US" b="1" u="sng" baseline="0" dirty="0">
                <a:latin typeface="Arial" pitchFamily="34" charset="0"/>
              </a:rPr>
              <a:t>From R1, R2</a:t>
            </a:r>
          </a:p>
          <a:p>
            <a:r>
              <a:rPr lang="en-CA" altLang="en-US" b="1" u="sng" baseline="0" dirty="0">
                <a:latin typeface="Arial" pitchFamily="34" charset="0"/>
              </a:rPr>
              <a:t>Where R1.zip = R2.zip</a:t>
            </a:r>
          </a:p>
          <a:p>
            <a:r>
              <a:rPr lang="en-CA" altLang="en-US" b="1" u="sng" baseline="0" dirty="0">
                <a:latin typeface="Arial" pitchFamily="34" charset="0"/>
              </a:rPr>
              <a:t>Group by R1. street, R1.city</a:t>
            </a:r>
          </a:p>
          <a:p>
            <a:r>
              <a:rPr lang="en-CA" altLang="en-US" b="1" u="sng" baseline="0" dirty="0">
                <a:latin typeface="Arial" pitchFamily="34" charset="0"/>
              </a:rPr>
              <a:t>Having (count(distinct r1.zip) &gt;1))</a:t>
            </a:r>
            <a:endParaRPr lang="en-CA" altLang="en-US" b="1" u="sng" dirty="0">
              <a:latin typeface="Arial" pitchFamily="34" charset="0"/>
            </a:endParaRPr>
          </a:p>
        </p:txBody>
      </p:sp>
    </p:spTree>
    <p:extLst>
      <p:ext uri="{BB962C8B-B14F-4D97-AF65-F5344CB8AC3E}">
        <p14:creationId xmlns:p14="http://schemas.microsoft.com/office/powerpoint/2010/main" val="356871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23</a:t>
            </a:fld>
            <a:endParaRPr lang="en-US" altLang="zh-CN"/>
          </a:p>
        </p:txBody>
      </p:sp>
    </p:spTree>
    <p:extLst>
      <p:ext uri="{BB962C8B-B14F-4D97-AF65-F5344CB8AC3E}">
        <p14:creationId xmlns:p14="http://schemas.microsoft.com/office/powerpoint/2010/main" val="237452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8DBA85DF-D831-4014-804D-0A84994EE216}" type="slidenum">
              <a:rPr kumimoji="0" lang="zh-CN" altLang="en-US" sz="1200">
                <a:latin typeface="Tahoma" pitchFamily="34" charset="0"/>
              </a:rPr>
              <a:pPr eaLnBrk="1" hangingPunct="1">
                <a:spcBef>
                  <a:spcPct val="0"/>
                </a:spcBef>
              </a:pPr>
              <a:t>3</a:t>
            </a:fld>
            <a:endParaRPr kumimoji="0" lang="en-US" altLang="zh-CN" sz="1200">
              <a:latin typeface="Tahoma"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r>
              <a:rPr lang="en-US" altLang="zh-CN" dirty="0">
                <a:latin typeface="Arial" pitchFamily="34" charset="0"/>
              </a:rPr>
              <a:t>We say a relation </a:t>
            </a:r>
            <a:r>
              <a:rPr lang="en-US" altLang="zh-CN" i="1" dirty="0">
                <a:latin typeface="Arial" pitchFamily="34" charset="0"/>
              </a:rPr>
              <a:t>R</a:t>
            </a:r>
            <a:r>
              <a:rPr lang="en-US" altLang="zh-CN" dirty="0">
                <a:latin typeface="Arial" pitchFamily="34" charset="0"/>
              </a:rPr>
              <a:t>  is in </a:t>
            </a:r>
            <a:r>
              <a:rPr lang="en-US" altLang="zh-CN" i="1" dirty="0">
                <a:solidFill>
                  <a:srgbClr val="FF0066"/>
                </a:solidFill>
                <a:latin typeface="Arial" pitchFamily="34" charset="0"/>
              </a:rPr>
              <a:t>BCNF</a:t>
            </a:r>
            <a:r>
              <a:rPr lang="en-US" altLang="zh-CN" dirty="0">
                <a:latin typeface="Arial" pitchFamily="34" charset="0"/>
              </a:rPr>
              <a:t>  if whenever </a:t>
            </a:r>
            <a:r>
              <a:rPr lang="en-US" altLang="zh-CN" i="1" dirty="0">
                <a:solidFill>
                  <a:schemeClr val="accent1"/>
                </a:solidFill>
                <a:latin typeface="Arial" pitchFamily="34" charset="0"/>
              </a:rPr>
              <a:t>X </a:t>
            </a:r>
            <a:r>
              <a:rPr lang="en-US" altLang="zh-CN" dirty="0">
                <a:solidFill>
                  <a:schemeClr val="accent1"/>
                </a:solidFill>
                <a:latin typeface="Arial" pitchFamily="34" charset="0"/>
              </a:rPr>
              <a:t>-&gt;</a:t>
            </a:r>
            <a:r>
              <a:rPr lang="en-US" altLang="zh-CN" i="1" dirty="0">
                <a:solidFill>
                  <a:schemeClr val="accent1"/>
                </a:solidFill>
                <a:latin typeface="Arial" pitchFamily="34" charset="0"/>
              </a:rPr>
              <a:t>A</a:t>
            </a:r>
            <a:r>
              <a:rPr lang="en-US" altLang="zh-CN" i="1" dirty="0">
                <a:latin typeface="Arial" pitchFamily="34" charset="0"/>
              </a:rPr>
              <a:t> </a:t>
            </a:r>
            <a:r>
              <a:rPr lang="en-US" altLang="zh-CN" dirty="0">
                <a:latin typeface="Arial" pitchFamily="34" charset="0"/>
              </a:rPr>
              <a:t>is a nontrivial FD that holds in </a:t>
            </a:r>
            <a:r>
              <a:rPr lang="en-US" altLang="zh-CN" i="1" dirty="0">
                <a:latin typeface="Arial" pitchFamily="34" charset="0"/>
              </a:rPr>
              <a:t>R</a:t>
            </a:r>
            <a:r>
              <a:rPr lang="en-US" altLang="zh-CN" dirty="0">
                <a:latin typeface="Arial" pitchFamily="34" charset="0"/>
              </a:rPr>
              <a:t>, </a:t>
            </a:r>
            <a:r>
              <a:rPr lang="en-US" altLang="zh-CN" i="1" dirty="0">
                <a:latin typeface="Arial" pitchFamily="34" charset="0"/>
              </a:rPr>
              <a:t>X </a:t>
            </a:r>
            <a:r>
              <a:rPr lang="en-US" altLang="zh-CN" dirty="0">
                <a:latin typeface="Arial" pitchFamily="34" charset="0"/>
              </a:rPr>
              <a:t> is a </a:t>
            </a:r>
            <a:r>
              <a:rPr lang="en-US" altLang="zh-CN" dirty="0" err="1">
                <a:latin typeface="Arial" pitchFamily="34" charset="0"/>
              </a:rPr>
              <a:t>superkey</a:t>
            </a:r>
            <a:r>
              <a:rPr lang="en-US" altLang="zh-CN" dirty="0">
                <a:latin typeface="Arial" pitchFamily="34" charset="0"/>
              </a:rPr>
              <a:t>.</a:t>
            </a:r>
          </a:p>
          <a:p>
            <a:pPr lvl="1"/>
            <a:r>
              <a:rPr lang="en-US" altLang="zh-CN" dirty="0">
                <a:latin typeface="Arial" pitchFamily="34" charset="0"/>
              </a:rPr>
              <a:t>Remember:</a:t>
            </a:r>
            <a:r>
              <a:rPr lang="en-US" altLang="zh-CN" i="1" dirty="0">
                <a:latin typeface="Arial" pitchFamily="34" charset="0"/>
              </a:rPr>
              <a:t> </a:t>
            </a:r>
            <a:r>
              <a:rPr lang="en-US" altLang="zh-CN" i="1" dirty="0">
                <a:solidFill>
                  <a:srgbClr val="33CC33"/>
                </a:solidFill>
                <a:latin typeface="Arial" pitchFamily="34" charset="0"/>
              </a:rPr>
              <a:t>nontrivial</a:t>
            </a:r>
            <a:r>
              <a:rPr lang="en-US" altLang="zh-CN" i="1" dirty="0">
                <a:latin typeface="Arial" pitchFamily="34" charset="0"/>
              </a:rPr>
              <a:t> </a:t>
            </a:r>
            <a:r>
              <a:rPr lang="en-US" altLang="zh-CN" dirty="0">
                <a:latin typeface="Arial" pitchFamily="34" charset="0"/>
              </a:rPr>
              <a:t> means </a:t>
            </a:r>
            <a:r>
              <a:rPr lang="en-US" altLang="zh-CN" i="1" dirty="0">
                <a:latin typeface="Arial" pitchFamily="34" charset="0"/>
              </a:rPr>
              <a:t>A</a:t>
            </a:r>
            <a:r>
              <a:rPr lang="en-US" altLang="zh-CN" dirty="0">
                <a:latin typeface="Arial" pitchFamily="34" charset="0"/>
              </a:rPr>
              <a:t>  is not a member of set </a:t>
            </a:r>
            <a:r>
              <a:rPr lang="en-US" altLang="zh-CN" i="1" dirty="0">
                <a:latin typeface="Arial" pitchFamily="34" charset="0"/>
              </a:rPr>
              <a:t>X</a:t>
            </a:r>
            <a:r>
              <a:rPr lang="en-US" altLang="zh-CN" dirty="0">
                <a:latin typeface="Arial" pitchFamily="34" charset="0"/>
              </a:rPr>
              <a:t>.</a:t>
            </a:r>
          </a:p>
          <a:p>
            <a:pPr lvl="1"/>
            <a:r>
              <a:rPr lang="en-US" altLang="zh-CN" dirty="0">
                <a:latin typeface="Arial" pitchFamily="34" charset="0"/>
              </a:rPr>
              <a:t>Remember, a </a:t>
            </a:r>
            <a:r>
              <a:rPr lang="en-US" altLang="zh-CN" i="1" dirty="0" err="1">
                <a:solidFill>
                  <a:srgbClr val="33CC33"/>
                </a:solidFill>
                <a:latin typeface="Arial" pitchFamily="34" charset="0"/>
              </a:rPr>
              <a:t>superkey</a:t>
            </a:r>
            <a:r>
              <a:rPr lang="en-US" altLang="zh-CN" dirty="0">
                <a:latin typeface="Arial" pitchFamily="34" charset="0"/>
              </a:rPr>
              <a:t>  is any superset of a candidate key</a:t>
            </a:r>
          </a:p>
          <a:p>
            <a:pPr lvl="0"/>
            <a:endParaRPr lang="en-US" altLang="zh-CN" dirty="0">
              <a:latin typeface="Arial" pitchFamily="34" charset="0"/>
            </a:endParaRPr>
          </a:p>
          <a:p>
            <a:pPr lvl="0"/>
            <a:r>
              <a:rPr lang="en-US" altLang="zh-CN" dirty="0">
                <a:latin typeface="Arial" pitchFamily="34" charset="0"/>
              </a:rPr>
              <a:t>After the decomposition, B</a:t>
            </a:r>
            <a:r>
              <a:rPr lang="en-US" altLang="zh-CN" baseline="0" dirty="0">
                <a:latin typeface="Arial" pitchFamily="34" charset="0"/>
              </a:rPr>
              <a:t> is a candidate key in R2 but why? Because B-&gt;C, then B-&gt;BC, So the value of B is unique for each row in B, therefore, B is a candidate key in R2.</a:t>
            </a:r>
            <a:endParaRPr lang="en-US" altLang="zh-CN"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7E30C33C-EC47-4AB4-AEF1-B1845EFE362A}" type="slidenum">
              <a:rPr kumimoji="0" lang="zh-CN" altLang="en-US" sz="1200">
                <a:latin typeface="Tahoma" pitchFamily="34" charset="0"/>
              </a:rPr>
              <a:pPr eaLnBrk="1" hangingPunct="1">
                <a:spcBef>
                  <a:spcPct val="0"/>
                </a:spcBef>
              </a:pPr>
              <a:t>24</a:t>
            </a:fld>
            <a:endParaRPr kumimoji="0" lang="en-US" altLang="zh-CN" sz="1200">
              <a:latin typeface="Tahoma"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endParaRPr lang="en-US" altLang="zh-CN" dirty="0">
              <a:latin typeface="Arial" pitchFamily="34" charset="0"/>
            </a:endParaRPr>
          </a:p>
        </p:txBody>
      </p:sp>
    </p:spTree>
    <p:extLst>
      <p:ext uri="{BB962C8B-B14F-4D97-AF65-F5344CB8AC3E}">
        <p14:creationId xmlns:p14="http://schemas.microsoft.com/office/powerpoint/2010/main" val="415416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6A76D30-BA5E-42FB-8A09-FB2D524D1790}" type="slidenum">
              <a:rPr kumimoji="0" lang="zh-CN" altLang="en-US" sz="1200">
                <a:latin typeface="Tahoma" pitchFamily="34" charset="0"/>
              </a:rPr>
              <a:pPr eaLnBrk="1" hangingPunct="1">
                <a:spcBef>
                  <a:spcPct val="0"/>
                </a:spcBef>
              </a:pPr>
              <a:t>25</a:t>
            </a:fld>
            <a:endParaRPr kumimoji="0" lang="en-US" altLang="zh-CN" sz="1200">
              <a:latin typeface="Tahoma"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r>
              <a:rPr lang="en-CA" altLang="en-US" dirty="0">
                <a:latin typeface="Arial" pitchFamily="34" charset="0"/>
              </a:rPr>
              <a:t>But 3NF, is not minimal redundancy (no redundancy beyond FK)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82F73015-D399-43BA-A8B0-CE3A2C2CFAEB}" type="slidenum">
              <a:rPr kumimoji="0" lang="zh-CN" altLang="en-US" sz="1200">
                <a:latin typeface="Tahoma" pitchFamily="34" charset="0"/>
              </a:rPr>
              <a:pPr eaLnBrk="1" hangingPunct="1">
                <a:spcBef>
                  <a:spcPct val="0"/>
                </a:spcBef>
              </a:pPr>
              <a:t>26</a:t>
            </a:fld>
            <a:endParaRPr kumimoji="0" lang="en-US" altLang="zh-CN" sz="1200">
              <a:latin typeface="Tahoma"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r>
              <a:rPr lang="en-US" altLang="zh-CN" dirty="0">
                <a:latin typeface="Arial" pitchFamily="34" charset="0"/>
                <a:cs typeface="Times New Roman" pitchFamily="18" charset="0"/>
              </a:rPr>
              <a:t>FD preserving is not as important because we can easily enforce them using trigger or assertion at app level and it is quite rare that BCNF is not FD preserving (only some special cases). But redundancy? Very difficult to</a:t>
            </a:r>
            <a:r>
              <a:rPr lang="en-US" altLang="zh-CN" baseline="0" dirty="0">
                <a:latin typeface="Arial" pitchFamily="34" charset="0"/>
                <a:cs typeface="Times New Roman" pitchFamily="18" charset="0"/>
              </a:rPr>
              <a:t> reduce </a:t>
            </a:r>
            <a:r>
              <a:rPr lang="en-US" altLang="zh-CN" dirty="0">
                <a:latin typeface="Arial" pitchFamily="34" charset="0"/>
                <a:cs typeface="Times New Roman" pitchFamily="18" charset="0"/>
              </a:rPr>
              <a:t>even at app level!</a:t>
            </a:r>
          </a:p>
          <a:p>
            <a:endParaRPr lang="en-US" altLang="zh-CN" dirty="0">
              <a:latin typeface="Arial" pitchFamily="34" charset="0"/>
              <a:cs typeface="Times New Roman" pitchFamily="18" charset="0"/>
            </a:endParaRPr>
          </a:p>
          <a:p>
            <a:r>
              <a:rPr lang="en-US" altLang="zh-CN" dirty="0">
                <a:latin typeface="Arial" pitchFamily="34" charset="0"/>
                <a:cs typeface="Times New Roman" pitchFamily="18" charset="0"/>
              </a:rPr>
              <a:t>***********</a:t>
            </a:r>
          </a:p>
          <a:p>
            <a:r>
              <a:rPr lang="en-US" altLang="zh-CN" dirty="0">
                <a:latin typeface="Arial" pitchFamily="34" charset="0"/>
                <a:cs typeface="Times New Roman" pitchFamily="18" charset="0"/>
              </a:rPr>
              <a:t>FYI</a:t>
            </a:r>
          </a:p>
          <a:p>
            <a:endParaRPr lang="en-US" altLang="zh-CN" dirty="0">
              <a:latin typeface="Arial" pitchFamily="34"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i="1" dirty="0">
                <a:solidFill>
                  <a:schemeClr val="accent1"/>
                </a:solidFill>
                <a:ea typeface="SimSun" pitchFamily="2" charset="-122"/>
              </a:rPr>
              <a:t>R(ABC), AB</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C</a:t>
            </a:r>
            <a:r>
              <a:rPr lang="en-US" altLang="zh-CN" dirty="0">
                <a:ea typeface="SimSun" pitchFamily="2" charset="-122"/>
              </a:rPr>
              <a:t>  and </a:t>
            </a:r>
            <a:r>
              <a:rPr lang="en-US" altLang="zh-CN" i="1" dirty="0">
                <a:solidFill>
                  <a:schemeClr val="accent1"/>
                </a:solidFill>
                <a:ea typeface="SimSun" pitchFamily="2" charset="-122"/>
              </a:rPr>
              <a:t>C</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B</a:t>
            </a:r>
            <a:r>
              <a:rPr lang="en-US" altLang="zh-CN" dirty="0">
                <a:ea typeface="SimSun" pitchFamily="2" charset="-122"/>
              </a:rPr>
              <a:t>.</a:t>
            </a:r>
          </a:p>
          <a:p>
            <a:r>
              <a:rPr lang="en-US" altLang="zh-CN" dirty="0">
                <a:latin typeface="Arial" pitchFamily="34" charset="0"/>
                <a:cs typeface="Times New Roman" pitchFamily="18" charset="0"/>
              </a:rPr>
              <a:t>R decomposed</a:t>
            </a:r>
            <a:r>
              <a:rPr lang="en-US" altLang="zh-CN" baseline="0" dirty="0">
                <a:latin typeface="Arial" pitchFamily="34" charset="0"/>
                <a:cs typeface="Times New Roman" pitchFamily="18" charset="0"/>
              </a:rPr>
              <a:t> into R1(AC), R2(CB), C-&gt;B is preserved by R2 but AB-&gt;C is destroyed</a:t>
            </a:r>
          </a:p>
          <a:p>
            <a:endParaRPr lang="en-US" altLang="zh-CN" baseline="0" dirty="0">
              <a:latin typeface="Arial" pitchFamily="34" charset="0"/>
              <a:cs typeface="Times New Roman" pitchFamily="18" charset="0"/>
            </a:endParaRPr>
          </a:p>
          <a:p>
            <a:r>
              <a:rPr lang="en-US" altLang="zh-CN" baseline="0" dirty="0">
                <a:latin typeface="Arial" pitchFamily="34" charset="0"/>
                <a:cs typeface="Times New Roman" pitchFamily="18" charset="0"/>
              </a:rPr>
              <a:t>How to enforced AB-&gt;C? We can write an assertion.</a:t>
            </a:r>
            <a:endParaRPr lang="en-US" altLang="zh-CN" dirty="0">
              <a:latin typeface="Arial" pitchFamily="34" charset="0"/>
              <a:cs typeface="Times New Roman" pitchFamily="18" charset="0"/>
            </a:endParaRPr>
          </a:p>
          <a:p>
            <a:endParaRPr lang="en-US" altLang="zh-CN" dirty="0">
              <a:latin typeface="Arial" pitchFamily="34" charset="0"/>
              <a:cs typeface="Times New Roman" pitchFamily="18" charset="0"/>
            </a:endParaRPr>
          </a:p>
          <a:p>
            <a:r>
              <a:rPr lang="en-CA" altLang="en-US" b="1" u="sng" dirty="0">
                <a:latin typeface="Arial" pitchFamily="34" charset="0"/>
              </a:rPr>
              <a:t>FD can be enforced</a:t>
            </a:r>
            <a:r>
              <a:rPr lang="en-CA" altLang="en-US" b="1" u="sng" baseline="0" dirty="0">
                <a:latin typeface="Arial" pitchFamily="34" charset="0"/>
              </a:rPr>
              <a:t> in SQL (assertion) or programming in Java/C etc.</a:t>
            </a:r>
          </a:p>
          <a:p>
            <a:endParaRPr lang="en-CA" altLang="en-US" b="1" u="sng" baseline="0" dirty="0">
              <a:latin typeface="Arial" pitchFamily="34" charset="0"/>
            </a:endParaRPr>
          </a:p>
          <a:p>
            <a:r>
              <a:rPr lang="en-CA" altLang="en-US" b="1" u="sng" baseline="0" dirty="0" err="1">
                <a:latin typeface="Arial" pitchFamily="34" charset="0"/>
              </a:rPr>
              <a:t>Creat</a:t>
            </a:r>
            <a:r>
              <a:rPr lang="en-CA" altLang="en-US" b="1" u="sng" baseline="0" dirty="0">
                <a:latin typeface="Arial" pitchFamily="34" charset="0"/>
              </a:rPr>
              <a:t> </a:t>
            </a:r>
            <a:r>
              <a:rPr lang="en-CA" altLang="en-US" b="1" u="sng" baseline="0" dirty="0" err="1">
                <a:latin typeface="Arial" pitchFamily="34" charset="0"/>
              </a:rPr>
              <a:t>assersion</a:t>
            </a:r>
            <a:r>
              <a:rPr lang="en-CA" altLang="en-US" b="1" u="sng" baseline="0" dirty="0">
                <a:latin typeface="Arial" pitchFamily="34" charset="0"/>
              </a:rPr>
              <a:t> FD</a:t>
            </a:r>
          </a:p>
          <a:p>
            <a:r>
              <a:rPr lang="en-CA" altLang="en-US" b="1" u="sng" baseline="0" dirty="0">
                <a:latin typeface="Arial" pitchFamily="34" charset="0"/>
              </a:rPr>
              <a:t>Check (not exist s(</a:t>
            </a:r>
          </a:p>
          <a:p>
            <a:r>
              <a:rPr lang="en-CA" altLang="en-US" b="1" u="sng" baseline="0" dirty="0">
                <a:latin typeface="Arial" pitchFamily="34" charset="0"/>
              </a:rPr>
              <a:t>Select *</a:t>
            </a:r>
          </a:p>
          <a:p>
            <a:r>
              <a:rPr lang="en-CA" altLang="en-US" b="1" u="sng" baseline="0" dirty="0">
                <a:latin typeface="Arial" pitchFamily="34" charset="0"/>
              </a:rPr>
              <a:t>From R1, R2</a:t>
            </a:r>
          </a:p>
          <a:p>
            <a:r>
              <a:rPr lang="en-CA" altLang="en-US" b="1" u="sng" baseline="0" dirty="0">
                <a:latin typeface="Arial" pitchFamily="34" charset="0"/>
              </a:rPr>
              <a:t>Where R1.zip = R2.zip</a:t>
            </a:r>
          </a:p>
          <a:p>
            <a:r>
              <a:rPr lang="en-CA" altLang="en-US" b="1" u="sng" baseline="0" dirty="0">
                <a:latin typeface="Arial" pitchFamily="34" charset="0"/>
              </a:rPr>
              <a:t>Group by R1. street, R1.city</a:t>
            </a:r>
          </a:p>
          <a:p>
            <a:r>
              <a:rPr lang="en-CA" altLang="en-US" b="1" u="sng" baseline="0" dirty="0">
                <a:latin typeface="Arial" pitchFamily="34" charset="0"/>
              </a:rPr>
              <a:t>Having (count(distinct r1.zip) &gt;1))</a:t>
            </a:r>
            <a:endParaRPr lang="en-US" altLang="zh-CN" dirty="0">
              <a:latin typeface="Arial" pitchFamily="34" charset="0"/>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CDDB6-20F0-4BF3-85D6-04B1F3FE473D}" type="slidenum">
              <a:rPr lang="zh-CN" altLang="en-US"/>
              <a:pPr/>
              <a:t>27</a:t>
            </a:fld>
            <a:endParaRPr lang="en-US" altLang="zh-CN"/>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p:txBody>
          <a:bodyPr/>
          <a:lstStyle/>
          <a:p>
            <a:r>
              <a:rPr lang="en-CA" altLang="en-US" dirty="0"/>
              <a:t>Write a query that violates the FD: there are tuples with the same street and city, and same zip.</a:t>
            </a:r>
          </a:p>
          <a:p>
            <a:r>
              <a:rPr lang="en-CA" altLang="en-US" dirty="0"/>
              <a:t>Tips:</a:t>
            </a:r>
          </a:p>
          <a:p>
            <a:r>
              <a:rPr lang="en-CA" altLang="en-US" dirty="0"/>
              <a:t>Join S and Z, check whether there are two tuples with same street and city but different zip.</a:t>
            </a:r>
          </a:p>
          <a:p>
            <a:r>
              <a:rPr lang="en-CA" altLang="en-US" dirty="0"/>
              <a:t>Use group by street, city having count(distinct zip) &gt; 1</a:t>
            </a:r>
          </a:p>
        </p:txBody>
      </p:sp>
    </p:spTree>
    <p:extLst>
      <p:ext uri="{BB962C8B-B14F-4D97-AF65-F5344CB8AC3E}">
        <p14:creationId xmlns:p14="http://schemas.microsoft.com/office/powerpoint/2010/main" val="157604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9C2A4C43-854E-4254-890F-DAD1637C05DB}" type="slidenum">
              <a:rPr kumimoji="0" lang="zh-CN" altLang="en-US" sz="1200">
                <a:latin typeface="Tahoma" pitchFamily="34" charset="0"/>
              </a:rPr>
              <a:pPr eaLnBrk="1" hangingPunct="1">
                <a:spcBef>
                  <a:spcPct val="0"/>
                </a:spcBef>
              </a:pPr>
              <a:t>28</a:t>
            </a:fld>
            <a:endParaRPr kumimoji="0" lang="en-US" altLang="zh-CN" sz="1200">
              <a:latin typeface="Tahoma"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endParaRPr lang="en-CA" altLang="en-US"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CKs: </a:t>
            </a:r>
          </a:p>
          <a:p>
            <a:r>
              <a:rPr lang="en-US" dirty="0"/>
              <a:t>(SID, CID)</a:t>
            </a:r>
          </a:p>
          <a:p>
            <a:r>
              <a:rPr lang="en-US" dirty="0"/>
              <a:t>(Email, CID)</a:t>
            </a:r>
          </a:p>
          <a:p>
            <a:endParaRPr lang="en-US" dirty="0"/>
          </a:p>
          <a:p>
            <a:r>
              <a:rPr lang="en-US" dirty="0"/>
              <a:t>FDs:</a:t>
            </a:r>
          </a:p>
          <a:p>
            <a:r>
              <a:rPr lang="en-US" dirty="0"/>
              <a:t>FD1: SID -&gt; Name,</a:t>
            </a:r>
            <a:r>
              <a:rPr lang="en-US" baseline="0" dirty="0"/>
              <a:t> email</a:t>
            </a:r>
            <a:endParaRPr lang="en-US" dirty="0"/>
          </a:p>
          <a:p>
            <a:r>
              <a:rPr lang="en-US" dirty="0"/>
              <a:t>FD2:</a:t>
            </a:r>
            <a:r>
              <a:rPr lang="en-US" baseline="0" dirty="0"/>
              <a:t> </a:t>
            </a:r>
            <a:r>
              <a:rPr lang="en-US" dirty="0"/>
              <a:t>Email</a:t>
            </a:r>
            <a:r>
              <a:rPr lang="en-US" baseline="0" dirty="0"/>
              <a:t> -&gt; Name, SID</a:t>
            </a:r>
          </a:p>
          <a:p>
            <a:r>
              <a:rPr lang="en-US" baseline="0" dirty="0"/>
              <a:t>FD3: SID, CID-&gt; Grade</a:t>
            </a:r>
          </a:p>
          <a:p>
            <a:r>
              <a:rPr lang="en-US" baseline="0" dirty="0"/>
              <a:t>FD4: Email, CID -&gt; Grade</a:t>
            </a:r>
          </a:p>
          <a:p>
            <a:endParaRPr lang="en-US" baseline="0" dirty="0"/>
          </a:p>
          <a:p>
            <a:r>
              <a:rPr lang="en-US" dirty="0"/>
              <a:t>BCNF?</a:t>
            </a:r>
          </a:p>
          <a:p>
            <a:r>
              <a:rPr lang="en-US" dirty="0"/>
              <a:t>No,</a:t>
            </a:r>
            <a:r>
              <a:rPr lang="en-US" baseline="0" dirty="0"/>
              <a:t> FD1 and FD2 violate BCNF because SID is NOT a </a:t>
            </a:r>
            <a:r>
              <a:rPr lang="en-US" baseline="0" dirty="0" err="1"/>
              <a:t>superkey</a:t>
            </a:r>
            <a:r>
              <a:rPr lang="en-US" baseline="0" dirty="0"/>
              <a:t> neither is Email.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29</a:t>
            </a:fld>
            <a:endParaRPr lang="en-US" altLang="zh-CN"/>
          </a:p>
        </p:txBody>
      </p:sp>
    </p:spTree>
    <p:extLst>
      <p:ext uri="{BB962C8B-B14F-4D97-AF65-F5344CB8AC3E}">
        <p14:creationId xmlns:p14="http://schemas.microsoft.com/office/powerpoint/2010/main" val="67970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4069139F-9607-4B10-A0D7-9BE798FDAD2A}" type="slidenum">
              <a:rPr kumimoji="0" lang="zh-CN" altLang="en-US" sz="1200">
                <a:latin typeface="Tahoma" pitchFamily="34" charset="0"/>
              </a:rPr>
              <a:pPr eaLnBrk="1" hangingPunct="1">
                <a:spcBef>
                  <a:spcPct val="0"/>
                </a:spcBef>
              </a:pPr>
              <a:t>30</a:t>
            </a:fld>
            <a:endParaRPr kumimoji="0" lang="en-US" altLang="zh-CN" sz="1200">
              <a:latin typeface="Tahoma"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r>
              <a:rPr lang="en-CA" altLang="en-US" dirty="0">
                <a:latin typeface="Arial" pitchFamily="34" charset="0"/>
              </a:rPr>
              <a:t>Both FD1 and FD2 violates BCNF</a:t>
            </a:r>
          </a:p>
          <a:p>
            <a:r>
              <a:rPr lang="en-CA" altLang="en-US" dirty="0">
                <a:latin typeface="Arial" pitchFamily="34" charset="0"/>
              </a:rPr>
              <a:t>We</a:t>
            </a:r>
            <a:r>
              <a:rPr lang="en-CA" altLang="en-US" baseline="0" dirty="0">
                <a:latin typeface="Arial" pitchFamily="34" charset="0"/>
              </a:rPr>
              <a:t> can decompose based on FD1 violation</a:t>
            </a:r>
          </a:p>
          <a:p>
            <a:r>
              <a:rPr lang="en-CA" altLang="zh-CN" baseline="0" dirty="0">
                <a:latin typeface="Arial" pitchFamily="34" charset="0"/>
              </a:rPr>
              <a:t>(SID)+ = (SID, N=name, email)</a:t>
            </a:r>
          </a:p>
          <a:p>
            <a:endParaRPr lang="en-CA" altLang="zh-CN" baseline="0" dirty="0">
              <a:latin typeface="Arial" pitchFamily="34" charset="0"/>
            </a:endParaRPr>
          </a:p>
          <a:p>
            <a:r>
              <a:rPr lang="en-CA" altLang="zh-CN" baseline="0" dirty="0">
                <a:latin typeface="Arial" pitchFamily="34" charset="0"/>
              </a:rPr>
              <a:t>So:</a:t>
            </a:r>
          </a:p>
          <a:p>
            <a:r>
              <a:rPr lang="en-CA" altLang="zh-CN" baseline="0" dirty="0">
                <a:latin typeface="Arial" pitchFamily="34" charset="0"/>
              </a:rPr>
              <a:t>R1=(SID)+=(SID, name, email), PK is SID</a:t>
            </a:r>
          </a:p>
          <a:p>
            <a:r>
              <a:rPr lang="en-CA" altLang="zh-CN" baseline="0" dirty="0">
                <a:latin typeface="Arial" pitchFamily="34" charset="0"/>
              </a:rPr>
              <a:t>R2=R-R1+(SID)=(SID, CID, grade), PK is (SID, CID), SID is a FK reference R1.SID</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zh-CN" baseline="0" dirty="0">
                <a:latin typeface="Arial" pitchFamily="34" charset="0"/>
              </a:rPr>
              <a:t>Note that this composition is lossless, minimal redundancy and FD preserving because (email, CID) -&gt; grade can be derived from the preserved FDs..</a:t>
            </a:r>
          </a:p>
          <a:p>
            <a:endParaRPr lang="en-CA" altLang="zh-CN" baseline="0" dirty="0">
              <a:latin typeface="Arial" pitchFamily="34" charset="0"/>
            </a:endParaRPr>
          </a:p>
          <a:p>
            <a:r>
              <a:rPr lang="en-CA" altLang="zh-CN" baseline="0" dirty="0">
                <a:latin typeface="Arial" pitchFamily="34" charset="0"/>
              </a:rPr>
              <a:t>The result above rename R1 to Student and R2 to Grade. </a:t>
            </a:r>
          </a:p>
          <a:p>
            <a:endParaRPr lang="en-CA" altLang="zh-CN" baseline="0" dirty="0">
              <a:latin typeface="Arial" pitchFamily="34" charset="0"/>
            </a:endParaRPr>
          </a:p>
          <a:p>
            <a:r>
              <a:rPr lang="en-CA" altLang="zh-CN" baseline="0" dirty="0">
                <a:latin typeface="Arial" pitchFamily="34" charset="0"/>
              </a:rPr>
              <a:t>What if we decompose it based FD2? I will let you try it on your own.</a:t>
            </a:r>
            <a:endParaRPr lang="en-US" altLang="zh-CN"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a:t>
            </a:r>
            <a:r>
              <a:rPr lang="en-US" baseline="0" dirty="0"/>
              <a:t> BCNF, we need to figure out the candidates, we did that an earlier exercise</a:t>
            </a:r>
          </a:p>
          <a:p>
            <a:endParaRPr lang="en-US" baseline="0" dirty="0"/>
          </a:p>
          <a:p>
            <a:r>
              <a:rPr lang="en-US" baseline="0" dirty="0"/>
              <a:t>CKs: {AB}, {AC}</a:t>
            </a:r>
          </a:p>
          <a:p>
            <a:r>
              <a:rPr lang="en-US" baseline="0" dirty="0"/>
              <a:t>R is NOT because FD2: C-&gt;ED, C is not a </a:t>
            </a:r>
            <a:r>
              <a:rPr lang="en-US" baseline="0" dirty="0" err="1"/>
              <a:t>superkey</a:t>
            </a:r>
            <a:endParaRPr lang="en-US" baseline="0" dirty="0"/>
          </a:p>
          <a:p>
            <a:endParaRPr lang="en-US" baseline="0" dirty="0"/>
          </a:p>
          <a:p>
            <a:r>
              <a:rPr lang="en-US" baseline="0" dirty="0"/>
              <a:t>Decompose R, we start with the FD that violates BCNF</a:t>
            </a:r>
          </a:p>
          <a:p>
            <a:r>
              <a:rPr lang="en-US" baseline="0" dirty="0"/>
              <a:t>C-&gt;ED</a:t>
            </a:r>
          </a:p>
          <a:p>
            <a:r>
              <a:rPr lang="en-US" baseline="0" dirty="0"/>
              <a:t>C+={CED}</a:t>
            </a:r>
          </a:p>
          <a:p>
            <a:endParaRPr lang="en-US" baseline="0" dirty="0"/>
          </a:p>
          <a:p>
            <a:r>
              <a:rPr lang="en-US" baseline="0" dirty="0"/>
              <a:t>R1=C+={CED}, PK is (C)</a:t>
            </a:r>
          </a:p>
          <a:p>
            <a:r>
              <a:rPr lang="en-US" baseline="0" dirty="0"/>
              <a:t>R2=R – C+ + {C} = {ABC}, PK is either (AB) or (AC), C is the FK between the two tables.</a:t>
            </a:r>
          </a:p>
          <a:p>
            <a:endParaRPr lang="en-US" baseline="0" dirty="0"/>
          </a:p>
          <a:p>
            <a:r>
              <a:rPr lang="en-US" baseline="0" dirty="0"/>
              <a:t>Project FDs:</a:t>
            </a:r>
          </a:p>
          <a:p>
            <a:r>
              <a:rPr lang="en-US" baseline="0" dirty="0"/>
              <a:t>R1={CED} contains FD2 C-&gt;ED because both left and right are in R1</a:t>
            </a:r>
          </a:p>
          <a:p>
            <a:r>
              <a:rPr lang="en-US" baseline="0" dirty="0"/>
              <a:t>R2={ABC} preserves FD3 AC-&gt;B</a:t>
            </a:r>
          </a:p>
          <a:p>
            <a:r>
              <a:rPr lang="en-US" baseline="0" dirty="0"/>
              <a:t>FD1 AB-&gt;CD can be looked at as AB-&gt;C and AB-&gt;D, AB-&gt;C is preserved in R2 and AB-&gt;D can be derived by AB -&gt; C (in R1) and C -&gt; D (in R2)</a:t>
            </a:r>
          </a:p>
          <a:p>
            <a:r>
              <a:rPr lang="en-US" baseline="0" dirty="0"/>
              <a:t>Based on the projected FDs, the candidate key in R1 is {C}, for R2 is {AB} and {AC}</a:t>
            </a:r>
          </a:p>
          <a:p>
            <a:endParaRPr lang="en-US" baseline="0" dirty="0"/>
          </a:p>
          <a:p>
            <a:r>
              <a:rPr lang="en-US" baseline="0" dirty="0"/>
              <a:t>Based on the FDs and CKs in each table</a:t>
            </a:r>
          </a:p>
          <a:p>
            <a:r>
              <a:rPr lang="en-US" baseline="0" dirty="0"/>
              <a:t>R1 is in BCNF and so is R2.</a:t>
            </a:r>
          </a:p>
          <a:p>
            <a:endParaRPr lang="en-US" baseline="0" dirty="0"/>
          </a:p>
          <a:p>
            <a:r>
              <a:rPr lang="en-US" baseline="0" dirty="0"/>
              <a:t>This is decomposition is lossless because the common attribute between R1 and R2 is C and C is a PK in R2.</a:t>
            </a:r>
          </a:p>
          <a:p>
            <a:endParaRPr lang="en-US" baseline="0" dirty="0"/>
          </a:p>
          <a:p>
            <a:r>
              <a:rPr lang="en-US" baseline="0" dirty="0"/>
              <a:t>In summary, this decomposition is lossless, minimal redundancy and FD preserving.</a:t>
            </a:r>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31</a:t>
            </a:fld>
            <a:endParaRPr lang="en-US" altLang="zh-CN"/>
          </a:p>
        </p:txBody>
      </p:sp>
    </p:spTree>
    <p:extLst>
      <p:ext uri="{BB962C8B-B14F-4D97-AF65-F5344CB8AC3E}">
        <p14:creationId xmlns:p14="http://schemas.microsoft.com/office/powerpoint/2010/main" val="400603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relation NOT in BCNF should be decomposed so as to meet this property, while possibly forgoing the preservation of all functional dependencies in the decomposed relations.</a:t>
            </a:r>
          </a:p>
          <a:p>
            <a:r>
              <a:rPr lang="en-US" dirty="0"/>
              <a:t>How to do this? Next slide</a:t>
            </a:r>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5</a:t>
            </a:fld>
            <a:endParaRPr lang="en-US" altLang="zh-CN"/>
          </a:p>
        </p:txBody>
      </p:sp>
    </p:spTree>
    <p:extLst>
      <p:ext uri="{BB962C8B-B14F-4D97-AF65-F5344CB8AC3E}">
        <p14:creationId xmlns:p14="http://schemas.microsoft.com/office/powerpoint/2010/main" val="206056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BFEAAA46-B1B7-41CB-87B1-B1983156B7A8}" type="slidenum">
              <a:rPr kumimoji="0" lang="zh-CN" altLang="en-US" sz="1200">
                <a:latin typeface="Tahoma" pitchFamily="34" charset="0"/>
              </a:rPr>
              <a:pPr eaLnBrk="1" hangingPunct="1">
                <a:spcBef>
                  <a:spcPct val="0"/>
                </a:spcBef>
              </a:pPr>
              <a:t>6</a:t>
            </a:fld>
            <a:endParaRPr kumimoji="0" lang="en-US" altLang="zh-CN" sz="1200">
              <a:latin typeface="Tahoma"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r>
              <a:rPr lang="en-CA" altLang="en-US" dirty="0">
                <a:latin typeface="Arial" pitchFamily="34" charset="0"/>
              </a:rPr>
              <a:t>Attribute closure of {a} gives the list of attributes that are dependant of a.</a:t>
            </a:r>
          </a:p>
          <a:p>
            <a:endParaRPr lang="en-CA" altLang="en-US" dirty="0">
              <a:latin typeface="Arial" pitchFamily="34" charset="0"/>
            </a:endParaRPr>
          </a:p>
          <a:p>
            <a:r>
              <a:rPr lang="en-CA" altLang="en-US" dirty="0">
                <a:latin typeface="Arial" pitchFamily="34" charset="0"/>
              </a:rPr>
              <a:t>Note attribute closure</a:t>
            </a:r>
            <a:r>
              <a:rPr lang="en-CA" altLang="en-US" baseline="0" dirty="0">
                <a:latin typeface="Arial" pitchFamily="34" charset="0"/>
              </a:rPr>
              <a:t> of {a} contains at least {a}, as an attribute determines at least itself. If you know someone’s name, then you know someone’s name, so Name -&gt; Name, the value of Name determines the value of Name.</a:t>
            </a:r>
          </a:p>
          <a:p>
            <a:endParaRPr lang="en-CA" altLang="en-US" dirty="0">
              <a:latin typeface="Arial" pitchFamily="34" charset="0"/>
            </a:endParaRPr>
          </a:p>
          <a:p>
            <a:r>
              <a:rPr lang="en-CA" altLang="en-US" dirty="0">
                <a:latin typeface="Arial" pitchFamily="34" charset="0"/>
              </a:rPr>
              <a:t>To compute</a:t>
            </a:r>
            <a:r>
              <a:rPr lang="en-CA" altLang="en-US" baseline="0" dirty="0">
                <a:latin typeface="Arial" pitchFamily="34" charset="0"/>
              </a:rPr>
              <a:t> {a}+, start with {a}, then for each FD, if the left is in {a}, then add the right hand side to the closure set. If there is change (something added to the set in the previous step), restart from the first FD. When all FDs are evaluated and there is no change to the set, the algorithm ends.</a:t>
            </a:r>
          </a:p>
          <a:p>
            <a:endParaRPr lang="en-CA" altLang="en-US" baseline="0"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graphical representation of the algorithm. If the left in the closure set,</a:t>
            </a:r>
            <a:r>
              <a:rPr lang="en-US" baseline="0" dirty="0"/>
              <a:t> add the right to the set.</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aseline="0" dirty="0">
                <a:latin typeface="Arial" pitchFamily="34" charset="0"/>
              </a:rPr>
              <a:t>Let’s try an example.</a:t>
            </a:r>
            <a:endParaRPr lang="en-CA" alt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7</a:t>
            </a:fld>
            <a:endParaRPr lang="en-US" altLang="zh-CN"/>
          </a:p>
        </p:txBody>
      </p:sp>
    </p:spTree>
    <p:extLst>
      <p:ext uri="{BB962C8B-B14F-4D97-AF65-F5344CB8AC3E}">
        <p14:creationId xmlns:p14="http://schemas.microsoft.com/office/powerpoint/2010/main" val="118999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7C36A7C2-27D3-4103-883E-5234698FB56C}" type="slidenum">
              <a:rPr kumimoji="0" lang="zh-CN" altLang="en-US" sz="1200">
                <a:latin typeface="Tahoma" pitchFamily="34" charset="0"/>
              </a:rPr>
              <a:pPr eaLnBrk="1" hangingPunct="1">
                <a:spcBef>
                  <a:spcPct val="0"/>
                </a:spcBef>
              </a:pPr>
              <a:t>8</a:t>
            </a:fld>
            <a:endParaRPr kumimoji="0" lang="en-US" altLang="zh-CN" sz="1200">
              <a:latin typeface="Tahoma"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r>
              <a:rPr lang="en-CA" altLang="en-US" dirty="0">
                <a:latin typeface="Arial" pitchFamily="34" charset="0"/>
              </a:rPr>
              <a:t>ANS:</a:t>
            </a:r>
          </a:p>
          <a:p>
            <a:r>
              <a:rPr lang="en-CA" altLang="en-US" dirty="0">
                <a:latin typeface="Arial" pitchFamily="34" charset="0"/>
              </a:rPr>
              <a:t>{CID}+ </a:t>
            </a:r>
            <a:r>
              <a:rPr lang="en-CA" altLang="en-US">
                <a:latin typeface="Arial" pitchFamily="34" charset="0"/>
              </a:rPr>
              <a:t>= {CID}</a:t>
            </a:r>
          </a:p>
          <a:p>
            <a:r>
              <a:rPr lang="en-CA" altLang="en-US">
                <a:latin typeface="Arial" pitchFamily="34" charset="0"/>
              </a:rPr>
              <a:t>{</a:t>
            </a:r>
            <a:r>
              <a:rPr lang="en-CA" altLang="en-US" dirty="0" err="1">
                <a:latin typeface="Arial" pitchFamily="34" charset="0"/>
              </a:rPr>
              <a:t>CID,email</a:t>
            </a:r>
            <a:r>
              <a:rPr lang="en-CA" altLang="en-US" dirty="0">
                <a:latin typeface="Arial" pitchFamily="34" charset="0"/>
              </a:rPr>
              <a:t>}+ = all of </a:t>
            </a:r>
            <a:r>
              <a:rPr lang="en-CA" altLang="en-US" dirty="0" err="1">
                <a:latin typeface="Arial" pitchFamily="34" charset="0"/>
              </a:rPr>
              <a:t>StudentGrade</a:t>
            </a:r>
            <a:endParaRPr lang="en-CA" altLang="en-US" dirty="0">
              <a:latin typeface="Arial" pitchFamily="34" charset="0"/>
            </a:endParaRPr>
          </a:p>
          <a:p>
            <a:endParaRPr lang="en-CA" altLang="en-US"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previous slide as an</a:t>
            </a:r>
            <a:r>
              <a:rPr lang="en-US" baseline="0" dirty="0"/>
              <a:t> example.</a:t>
            </a:r>
            <a:endParaRPr lang="en-US"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9</a:t>
            </a:fld>
            <a:endParaRPr lang="en-US" altLang="zh-CN"/>
          </a:p>
        </p:txBody>
      </p:sp>
    </p:spTree>
    <p:extLst>
      <p:ext uri="{BB962C8B-B14F-4D97-AF65-F5344CB8AC3E}">
        <p14:creationId xmlns:p14="http://schemas.microsoft.com/office/powerpoint/2010/main" val="2492513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that we use {} and () interchangeably,</a:t>
            </a:r>
            <a:r>
              <a:rPr lang="en-US" b="1" u="sng" baseline="0" dirty="0"/>
              <a:t> same for (ABCDE) and (A, B, C, D, E)</a:t>
            </a:r>
            <a:endParaRPr lang="en-US" b="1" u="sng" dirty="0"/>
          </a:p>
          <a:p>
            <a:endParaRPr lang="en-US" b="0" u="none" dirty="0"/>
          </a:p>
          <a:p>
            <a:r>
              <a:rPr lang="en-US" b="0" u="none" dirty="0"/>
              <a:t>A+</a:t>
            </a:r>
          </a:p>
          <a:p>
            <a:pPr marL="228600" indent="-228600">
              <a:buAutoNum type="arabicPeriod"/>
            </a:pPr>
            <a:r>
              <a:rPr lang="en-US" b="0" u="none" baseline="0" dirty="0"/>
              <a:t>Start with A+= {A}</a:t>
            </a:r>
          </a:p>
          <a:p>
            <a:pPr marL="228600" indent="-228600">
              <a:buAutoNum type="arabicPeriod"/>
            </a:pPr>
            <a:r>
              <a:rPr lang="en-US" b="0" u="none" baseline="0" dirty="0"/>
              <a:t>FD1: no change because (AB) is NOT in A+</a:t>
            </a:r>
          </a:p>
          <a:p>
            <a:pPr marL="228600" indent="-228600">
              <a:buAutoNum type="arabicPeriod"/>
            </a:pPr>
            <a:r>
              <a:rPr lang="en-US" b="0" u="none" baseline="0" dirty="0"/>
              <a:t>FD2: no change</a:t>
            </a:r>
          </a:p>
          <a:p>
            <a:pPr marL="228600" indent="-228600">
              <a:buAutoNum type="arabicPeriod"/>
            </a:pPr>
            <a:r>
              <a:rPr lang="en-US" b="0" u="none" baseline="0" dirty="0"/>
              <a:t>FD3: no change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0" u="none" baseline="0" dirty="0"/>
              <a:t>So A+= {A} is the answer.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b="0" u="none"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1. C+={C}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2. FD1: no change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3. FD2: because the left hand side C is in C+={C}, we add the right ED into the set. We get C+={CED}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4. Because C+ is changed in the previous step, We need to go back to FD1: but no change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5. FD3: no change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6. So, C+={CED}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u="none"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(AC)+ = {ABCDE}, meaning {AC} is a candidate key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u="none"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All the candidate keys in R: {AB}, {AC}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u="none"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u="none" baseline="0" dirty="0"/>
              <a:t>R is NOT in BCNF, because FD2 violates BCNF. Note that if there is at least one FDs violates BCNF, a relation violates BCNF.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u="none" baseline="0" dirty="0"/>
          </a:p>
          <a:p>
            <a:pPr marL="228600" indent="-228600">
              <a:buAutoNum type="arabicPeriod"/>
            </a:pPr>
            <a:endParaRPr lang="en-US" b="0" u="none" dirty="0"/>
          </a:p>
        </p:txBody>
      </p:sp>
      <p:sp>
        <p:nvSpPr>
          <p:cNvPr id="4" name="Slide Number Placeholder 3"/>
          <p:cNvSpPr>
            <a:spLocks noGrp="1"/>
          </p:cNvSpPr>
          <p:nvPr>
            <p:ph type="sldNum" sz="quarter" idx="10"/>
          </p:nvPr>
        </p:nvSpPr>
        <p:spPr/>
        <p:txBody>
          <a:bodyPr/>
          <a:lstStyle/>
          <a:p>
            <a:pPr>
              <a:defRPr/>
            </a:pPr>
            <a:fld id="{5D995D39-0081-45C7-BF79-412E91A0AD2E}" type="slidenum">
              <a:rPr lang="zh-CN" altLang="en-US" smtClean="0"/>
              <a:pPr>
                <a:defRPr/>
              </a:pPr>
              <a:t>10</a:t>
            </a:fld>
            <a:endParaRPr lang="en-US" altLang="zh-CN"/>
          </a:p>
        </p:txBody>
      </p:sp>
    </p:spTree>
    <p:extLst>
      <p:ext uri="{BB962C8B-B14F-4D97-AF65-F5344CB8AC3E}">
        <p14:creationId xmlns:p14="http://schemas.microsoft.com/office/powerpoint/2010/main" val="7257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07331" eaLnBrk="0" hangingPunct="0">
              <a:spcBef>
                <a:spcPct val="30000"/>
              </a:spcBef>
              <a:defRPr kumimoji="1" sz="1100">
                <a:solidFill>
                  <a:schemeClr val="tx1"/>
                </a:solidFill>
                <a:latin typeface="Arial" pitchFamily="34" charset="0"/>
              </a:defRPr>
            </a:lvl1pPr>
            <a:lvl2pPr marL="697259" indent="-268176" defTabSz="907331" eaLnBrk="0" hangingPunct="0">
              <a:spcBef>
                <a:spcPct val="30000"/>
              </a:spcBef>
              <a:defRPr kumimoji="1" sz="1100">
                <a:solidFill>
                  <a:schemeClr val="tx1"/>
                </a:solidFill>
                <a:latin typeface="Arial" pitchFamily="34" charset="0"/>
              </a:defRPr>
            </a:lvl2pPr>
            <a:lvl3pPr marL="1072706" indent="-214541" defTabSz="907331" eaLnBrk="0" hangingPunct="0">
              <a:spcBef>
                <a:spcPct val="30000"/>
              </a:spcBef>
              <a:defRPr kumimoji="1" sz="1100">
                <a:solidFill>
                  <a:schemeClr val="tx1"/>
                </a:solidFill>
                <a:latin typeface="Arial" pitchFamily="34" charset="0"/>
              </a:defRPr>
            </a:lvl3pPr>
            <a:lvl4pPr marL="1501788" indent="-214541" defTabSz="907331" eaLnBrk="0" hangingPunct="0">
              <a:spcBef>
                <a:spcPct val="30000"/>
              </a:spcBef>
              <a:defRPr kumimoji="1" sz="1100">
                <a:solidFill>
                  <a:schemeClr val="tx1"/>
                </a:solidFill>
                <a:latin typeface="Arial" pitchFamily="34" charset="0"/>
              </a:defRPr>
            </a:lvl4pPr>
            <a:lvl5pPr marL="1930870" indent="-214541" defTabSz="907331" eaLnBrk="0" hangingPunct="0">
              <a:spcBef>
                <a:spcPct val="30000"/>
              </a:spcBef>
              <a:defRPr kumimoji="1" sz="1100">
                <a:solidFill>
                  <a:schemeClr val="tx1"/>
                </a:solidFill>
                <a:latin typeface="Arial" pitchFamily="34" charset="0"/>
              </a:defRPr>
            </a:lvl5pPr>
            <a:lvl6pPr marL="2359952" indent="-214541" defTabSz="907331" eaLnBrk="0" fontAlgn="base" hangingPunct="0">
              <a:spcBef>
                <a:spcPct val="30000"/>
              </a:spcBef>
              <a:spcAft>
                <a:spcPct val="0"/>
              </a:spcAft>
              <a:defRPr kumimoji="1" sz="1100">
                <a:solidFill>
                  <a:schemeClr val="tx1"/>
                </a:solidFill>
                <a:latin typeface="Arial" pitchFamily="34" charset="0"/>
              </a:defRPr>
            </a:lvl6pPr>
            <a:lvl7pPr marL="2789034" indent="-214541" defTabSz="907331" eaLnBrk="0" fontAlgn="base" hangingPunct="0">
              <a:spcBef>
                <a:spcPct val="30000"/>
              </a:spcBef>
              <a:spcAft>
                <a:spcPct val="0"/>
              </a:spcAft>
              <a:defRPr kumimoji="1" sz="1100">
                <a:solidFill>
                  <a:schemeClr val="tx1"/>
                </a:solidFill>
                <a:latin typeface="Arial" pitchFamily="34" charset="0"/>
              </a:defRPr>
            </a:lvl7pPr>
            <a:lvl8pPr marL="3218117" indent="-214541" defTabSz="907331" eaLnBrk="0" fontAlgn="base" hangingPunct="0">
              <a:spcBef>
                <a:spcPct val="30000"/>
              </a:spcBef>
              <a:spcAft>
                <a:spcPct val="0"/>
              </a:spcAft>
              <a:defRPr kumimoji="1" sz="1100">
                <a:solidFill>
                  <a:schemeClr val="tx1"/>
                </a:solidFill>
                <a:latin typeface="Arial" pitchFamily="34" charset="0"/>
              </a:defRPr>
            </a:lvl8pPr>
            <a:lvl9pPr marL="3647199" indent="-214541" defTabSz="907331" eaLnBrk="0" fontAlgn="base" hangingPunct="0">
              <a:spcBef>
                <a:spcPct val="30000"/>
              </a:spcBef>
              <a:spcAft>
                <a:spcPct val="0"/>
              </a:spcAft>
              <a:defRPr kumimoji="1" sz="1100">
                <a:solidFill>
                  <a:schemeClr val="tx1"/>
                </a:solidFill>
                <a:latin typeface="Arial" pitchFamily="34" charset="0"/>
              </a:defRPr>
            </a:lvl9pPr>
          </a:lstStyle>
          <a:p>
            <a:pPr eaLnBrk="1" hangingPunct="1">
              <a:spcBef>
                <a:spcPct val="0"/>
              </a:spcBef>
            </a:pPr>
            <a:fld id="{BADD2059-D639-4A4E-BA8E-0CA16B093AB5}" type="slidenum">
              <a:rPr kumimoji="0" lang="zh-CN" altLang="en-US" sz="1200">
                <a:latin typeface="Tahoma" pitchFamily="34" charset="0"/>
              </a:rPr>
              <a:pPr eaLnBrk="1" hangingPunct="1">
                <a:spcBef>
                  <a:spcPct val="0"/>
                </a:spcBef>
              </a:pPr>
              <a:t>11</a:t>
            </a:fld>
            <a:endParaRPr kumimoji="0" lang="en-US" altLang="zh-CN" sz="1200">
              <a:latin typeface="Tahoma"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dirty="0">
                <a:latin typeface="Arial" pitchFamily="34" charset="0"/>
              </a:rPr>
              <a:t>Algorithm for Lossless Decomposition into BCNF</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ltLang="zh-CN" dirty="0">
              <a:latin typeface="Arial"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b="1" u="sng" dirty="0">
                <a:latin typeface="Arial" pitchFamily="34" charset="0"/>
              </a:rPr>
              <a:t>Also,</a:t>
            </a:r>
            <a:r>
              <a:rPr lang="en-US" altLang="zh-CN" b="1" u="sng" baseline="0" dirty="0">
                <a:latin typeface="Arial" pitchFamily="34" charset="0"/>
              </a:rPr>
              <a:t> not all FDs could be projected onto R1 and R2. Say we have Y -&gt; J  and I -&gt; J in F, (YJ) are part of R1, but I is part of R1 and J is part of R2. Then Y-&gt;J is projected (preserved) in R1, but I-&gt;J is NOT preserved.</a:t>
            </a:r>
            <a:endParaRPr lang="en-US" altLang="zh-CN" b="1" u="sng" dirty="0">
              <a:latin typeface="Arial" pitchFamily="34" charset="0"/>
            </a:endParaRPr>
          </a:p>
          <a:p>
            <a:endParaRPr lang="en-US" altLang="zh-CN" dirty="0">
              <a:latin typeface="Arial" pitchFamily="34" charset="0"/>
            </a:endParaRPr>
          </a:p>
        </p:txBody>
      </p:sp>
    </p:spTree>
    <p:extLst>
      <p:ext uri="{BB962C8B-B14F-4D97-AF65-F5344CB8AC3E}">
        <p14:creationId xmlns:p14="http://schemas.microsoft.com/office/powerpoint/2010/main" val="119839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011386C9-2CFF-4D95-B9FA-B632BEDEE09D}" type="slidenum">
              <a:rPr lang="zh-CN" altLang="en-US"/>
              <a:pPr>
                <a:defRPr/>
              </a:pPr>
              <a:t>‹#›</a:t>
            </a:fld>
            <a:endParaRPr lang="en-US" altLang="zh-CN"/>
          </a:p>
        </p:txBody>
      </p:sp>
    </p:spTree>
    <p:extLst>
      <p:ext uri="{BB962C8B-B14F-4D97-AF65-F5344CB8AC3E}">
        <p14:creationId xmlns:p14="http://schemas.microsoft.com/office/powerpoint/2010/main" val="2687205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BC2F102-D86A-430A-ADC8-392EDC1B9A1F}" type="slidenum">
              <a:rPr lang="zh-CN" altLang="en-US"/>
              <a:pPr>
                <a:defRPr/>
              </a:pPr>
              <a:t>‹#›</a:t>
            </a:fld>
            <a:endParaRPr lang="en-US" altLang="zh-CN"/>
          </a:p>
        </p:txBody>
      </p:sp>
    </p:spTree>
    <p:extLst>
      <p:ext uri="{BB962C8B-B14F-4D97-AF65-F5344CB8AC3E}">
        <p14:creationId xmlns:p14="http://schemas.microsoft.com/office/powerpoint/2010/main" val="367945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71EDC1F-C4A9-46AD-8FFA-3BF00FE341E8}" type="slidenum">
              <a:rPr lang="zh-CN" altLang="en-US"/>
              <a:pPr>
                <a:defRPr/>
              </a:pPr>
              <a:t>‹#›</a:t>
            </a:fld>
            <a:endParaRPr lang="en-US" altLang="zh-CN"/>
          </a:p>
        </p:txBody>
      </p:sp>
    </p:spTree>
    <p:extLst>
      <p:ext uri="{BB962C8B-B14F-4D97-AF65-F5344CB8AC3E}">
        <p14:creationId xmlns:p14="http://schemas.microsoft.com/office/powerpoint/2010/main" val="36319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1D1ADCC-E8CB-4089-9815-5153F4DFEE53}" type="slidenum">
              <a:rPr lang="zh-CN" altLang="en-US"/>
              <a:pPr>
                <a:defRPr/>
              </a:pPr>
              <a:t>‹#›</a:t>
            </a:fld>
            <a:endParaRPr lang="en-US" altLang="zh-CN"/>
          </a:p>
        </p:txBody>
      </p:sp>
    </p:spTree>
    <p:extLst>
      <p:ext uri="{BB962C8B-B14F-4D97-AF65-F5344CB8AC3E}">
        <p14:creationId xmlns:p14="http://schemas.microsoft.com/office/powerpoint/2010/main" val="351117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FE454185-386B-4BA3-B15B-B51544BEC266}" type="slidenum">
              <a:rPr lang="zh-CN" altLang="en-US"/>
              <a:pPr>
                <a:defRPr/>
              </a:pPr>
              <a:t>‹#›</a:t>
            </a:fld>
            <a:endParaRPr lang="en-US" altLang="zh-CN"/>
          </a:p>
        </p:txBody>
      </p:sp>
    </p:spTree>
    <p:extLst>
      <p:ext uri="{BB962C8B-B14F-4D97-AF65-F5344CB8AC3E}">
        <p14:creationId xmlns:p14="http://schemas.microsoft.com/office/powerpoint/2010/main" val="2375183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1FF6DA94-5264-4AE7-BB8B-8BB4E0C81053}" type="slidenum">
              <a:rPr lang="zh-CN" altLang="en-US"/>
              <a:pPr>
                <a:defRPr/>
              </a:pPr>
              <a:t>‹#›</a:t>
            </a:fld>
            <a:endParaRPr lang="en-US" altLang="zh-CN"/>
          </a:p>
        </p:txBody>
      </p:sp>
    </p:spTree>
    <p:extLst>
      <p:ext uri="{BB962C8B-B14F-4D97-AF65-F5344CB8AC3E}">
        <p14:creationId xmlns:p14="http://schemas.microsoft.com/office/powerpoint/2010/main" val="142417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zh-CN"/>
          </a:p>
        </p:txBody>
      </p:sp>
      <p:sp>
        <p:nvSpPr>
          <p:cNvPr id="9" name="Footer Placeholder 7"/>
          <p:cNvSpPr>
            <a:spLocks noGrp="1"/>
          </p:cNvSpPr>
          <p:nvPr>
            <p:ph type="ftr" sz="quarter" idx="11"/>
          </p:nvPr>
        </p:nvSpPr>
        <p:spPr/>
        <p:txBody>
          <a:bodyPr/>
          <a:lstStyle>
            <a:lvl1pPr>
              <a:defRPr/>
            </a:lvl1pPr>
          </a:lstStyle>
          <a:p>
            <a:pPr>
              <a:defRPr/>
            </a:pPr>
            <a:endParaRPr lang="en-US" altLang="zh-CN"/>
          </a:p>
        </p:txBody>
      </p:sp>
      <p:sp>
        <p:nvSpPr>
          <p:cNvPr id="10" name="Slide Number Placeholder 8"/>
          <p:cNvSpPr>
            <a:spLocks noGrp="1"/>
          </p:cNvSpPr>
          <p:nvPr>
            <p:ph type="sldNum" sz="quarter" idx="12"/>
          </p:nvPr>
        </p:nvSpPr>
        <p:spPr/>
        <p:txBody>
          <a:bodyPr/>
          <a:lstStyle>
            <a:lvl1pPr>
              <a:defRPr/>
            </a:lvl1pPr>
          </a:lstStyle>
          <a:p>
            <a:pPr>
              <a:defRPr/>
            </a:pPr>
            <a:fld id="{8F48FF6C-B1FC-465E-917A-0D2F1059FB14}" type="slidenum">
              <a:rPr lang="zh-CN" altLang="en-US"/>
              <a:pPr>
                <a:defRPr/>
              </a:pPr>
              <a:t>‹#›</a:t>
            </a:fld>
            <a:endParaRPr lang="en-US" altLang="zh-CN"/>
          </a:p>
        </p:txBody>
      </p:sp>
    </p:spTree>
    <p:extLst>
      <p:ext uri="{BB962C8B-B14F-4D97-AF65-F5344CB8AC3E}">
        <p14:creationId xmlns:p14="http://schemas.microsoft.com/office/powerpoint/2010/main" val="205183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71DD948E-B0FA-4DBE-BA0C-4138AB8FA339}" type="slidenum">
              <a:rPr lang="zh-CN" altLang="en-US"/>
              <a:pPr>
                <a:defRPr/>
              </a:pPr>
              <a:t>‹#›</a:t>
            </a:fld>
            <a:endParaRPr lang="en-US" altLang="zh-CN"/>
          </a:p>
        </p:txBody>
      </p:sp>
    </p:spTree>
    <p:extLst>
      <p:ext uri="{BB962C8B-B14F-4D97-AF65-F5344CB8AC3E}">
        <p14:creationId xmlns:p14="http://schemas.microsoft.com/office/powerpoint/2010/main" val="380800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A912432C-8D9A-4E2A-9773-69847A34AB96}" type="slidenum">
              <a:rPr lang="zh-CN" altLang="en-US"/>
              <a:pPr>
                <a:defRPr/>
              </a:pPr>
              <a:t>‹#›</a:t>
            </a:fld>
            <a:endParaRPr lang="en-US" altLang="zh-CN"/>
          </a:p>
        </p:txBody>
      </p:sp>
    </p:spTree>
    <p:extLst>
      <p:ext uri="{BB962C8B-B14F-4D97-AF65-F5344CB8AC3E}">
        <p14:creationId xmlns:p14="http://schemas.microsoft.com/office/powerpoint/2010/main" val="56574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zh-CN"/>
          </a:p>
        </p:txBody>
      </p:sp>
      <p:sp>
        <p:nvSpPr>
          <p:cNvPr id="7" name="Footer Placeholder 5"/>
          <p:cNvSpPr>
            <a:spLocks noGrp="1"/>
          </p:cNvSpPr>
          <p:nvPr>
            <p:ph type="ftr" sz="quarter" idx="11"/>
          </p:nvPr>
        </p:nvSpPr>
        <p:spPr/>
        <p:txBody>
          <a:bodyPr/>
          <a:lstStyle>
            <a:lvl1pPr>
              <a:defRPr/>
            </a:lvl1pPr>
          </a:lstStyle>
          <a:p>
            <a:pPr>
              <a:defRPr/>
            </a:pPr>
            <a:endParaRPr lang="en-US" altLang="zh-CN"/>
          </a:p>
        </p:txBody>
      </p:sp>
      <p:sp>
        <p:nvSpPr>
          <p:cNvPr id="8" name="Slide Number Placeholder 6"/>
          <p:cNvSpPr>
            <a:spLocks noGrp="1"/>
          </p:cNvSpPr>
          <p:nvPr>
            <p:ph type="sldNum" sz="quarter" idx="12"/>
          </p:nvPr>
        </p:nvSpPr>
        <p:spPr/>
        <p:txBody>
          <a:bodyPr/>
          <a:lstStyle>
            <a:lvl1pPr>
              <a:defRPr/>
            </a:lvl1pPr>
          </a:lstStyle>
          <a:p>
            <a:pPr>
              <a:defRPr/>
            </a:pPr>
            <a:fld id="{76529197-FC92-4211-AFFA-43D6A5440178}" type="slidenum">
              <a:rPr lang="zh-CN" altLang="en-US"/>
              <a:pPr>
                <a:defRPr/>
              </a:pPr>
              <a:t>‹#›</a:t>
            </a:fld>
            <a:endParaRPr lang="en-US" altLang="zh-CN"/>
          </a:p>
        </p:txBody>
      </p:sp>
    </p:spTree>
    <p:extLst>
      <p:ext uri="{BB962C8B-B14F-4D97-AF65-F5344CB8AC3E}">
        <p14:creationId xmlns:p14="http://schemas.microsoft.com/office/powerpoint/2010/main" val="280135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D544EF11-0E48-4B1A-B7E9-0F54E2DFCD16}" type="slidenum">
              <a:rPr lang="zh-CN" altLang="en-US"/>
              <a:pPr>
                <a:defRPr/>
              </a:pPr>
              <a:t>‹#›</a:t>
            </a:fld>
            <a:endParaRPr lang="en-US" altLang="zh-CN"/>
          </a:p>
        </p:txBody>
      </p:sp>
    </p:spTree>
    <p:extLst>
      <p:ext uri="{BB962C8B-B14F-4D97-AF65-F5344CB8AC3E}">
        <p14:creationId xmlns:p14="http://schemas.microsoft.com/office/powerpoint/2010/main" val="164028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zh-CN"/>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CN"/>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773E6D6A-FD42-43D4-9FB9-83DE8350861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07" r:id="rId1"/>
    <p:sldLayoutId id="2147483700" r:id="rId2"/>
    <p:sldLayoutId id="2147483708" r:id="rId3"/>
    <p:sldLayoutId id="2147483701" r:id="rId4"/>
    <p:sldLayoutId id="2147483709" r:id="rId5"/>
    <p:sldLayoutId id="2147483702" r:id="rId6"/>
    <p:sldLayoutId id="2147483703" r:id="rId7"/>
    <p:sldLayoutId id="2147483710" r:id="rId8"/>
    <p:sldLayoutId id="2147483704" r:id="rId9"/>
    <p:sldLayoutId id="2147483705" r:id="rId10"/>
    <p:sldLayoutId id="2147483706" r:id="rId11"/>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4.xml"/><Relationship Id="rId6" Type="http://schemas.microsoft.com/office/2011/relationships/inkAction" Target="../ink/inkAction7.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13.png"/><Relationship Id="rId2" Type="http://schemas.microsoft.com/office/2007/relationships/media" Target="../media/media13.m4a"/><Relationship Id="rId1" Type="http://schemas.openxmlformats.org/officeDocument/2006/relationships/tags" Target="../tags/tag5.xml"/><Relationship Id="rId6" Type="http://schemas.microsoft.com/office/2011/relationships/inkAction" Target="../ink/inkAction8.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14.png"/><Relationship Id="rId2" Type="http://schemas.microsoft.com/office/2007/relationships/media" Target="../media/media14.m4a"/><Relationship Id="rId1" Type="http://schemas.openxmlformats.org/officeDocument/2006/relationships/tags" Target="../tags/tag6.xml"/><Relationship Id="rId6" Type="http://schemas.microsoft.com/office/2011/relationships/inkAction" Target="../ink/inkAction9.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oleObject" Target="../embeddings/oleObject5.bin"/><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oleObject" Target="../embeddings/oleObject6.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oleObject" Target="../embeddings/oleObject6.bin"/><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1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0.png"/><Relationship Id="rId5" Type="http://schemas.microsoft.com/office/2011/relationships/inkAction" Target="../ink/inkAction11.xm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2.m4a"/><Relationship Id="rId7" Type="http://schemas.openxmlformats.org/officeDocument/2006/relationships/image" Target="../media/image110.png"/><Relationship Id="rId2" Type="http://schemas.microsoft.com/office/2007/relationships/media" Target="../media/media22.m4a"/><Relationship Id="rId1" Type="http://schemas.openxmlformats.org/officeDocument/2006/relationships/tags" Target="../tags/tag7.xml"/><Relationship Id="rId6" Type="http://schemas.microsoft.com/office/2011/relationships/inkAction" Target="../ink/inkAction12.xml"/><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oleObject" Target="../embeddings/oleObject7.bin"/><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oleObject" Target="../embeddings/oleObject1.bin"/><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8.png"/><Relationship Id="rId5" Type="http://schemas.openxmlformats.org/officeDocument/2006/relationships/oleObject" Target="../embeddings/oleObject8.bin"/><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microsoft.com/office/2011/relationships/inkAction" Target="../ink/inkAction3.xm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oleObject" Target="../embeddings/oleObject2.bin"/><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1.xml"/><Relationship Id="rId6" Type="http://schemas.microsoft.com/office/2011/relationships/inkAction" Target="../ink/inkAction5.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0.png"/><Relationship Id="rId12" Type="http://schemas.openxmlformats.org/officeDocument/2006/relationships/image" Target="../media/image80.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notesSlide" Target="../notesSlides/notesSlide6.xml"/><Relationship Id="rId10" Type="http://schemas.microsoft.com/office/2011/relationships/inkAction" Target="../ink/inkAction6.xml"/><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pPr eaLnBrk="1" fontAlgn="auto" hangingPunct="1">
              <a:spcAft>
                <a:spcPts val="0"/>
              </a:spcAft>
              <a:defRPr/>
            </a:pPr>
            <a:r>
              <a:rPr lang="en-CA" altLang="en-US" dirty="0"/>
              <a:t>Review of Last Lecture</a:t>
            </a:r>
          </a:p>
        </p:txBody>
      </p:sp>
      <p:sp>
        <p:nvSpPr>
          <p:cNvPr id="133123" name="Rectangle 3"/>
          <p:cNvSpPr>
            <a:spLocks noGrp="1" noChangeArrowheads="1"/>
          </p:cNvSpPr>
          <p:nvPr>
            <p:ph idx="1"/>
          </p:nvPr>
        </p:nvSpPr>
        <p:spPr>
          <a:xfrm>
            <a:off x="457200" y="1484784"/>
            <a:ext cx="8229600" cy="4876800"/>
          </a:xfrm>
        </p:spPr>
        <p:txBody>
          <a:bodyPr/>
          <a:lstStyle/>
          <a:p>
            <a:pPr eaLnBrk="1" hangingPunct="1"/>
            <a:r>
              <a:rPr lang="en-CA" altLang="en-US" dirty="0"/>
              <a:t>Problems with redundancy </a:t>
            </a:r>
          </a:p>
          <a:p>
            <a:pPr lvl="1" eaLnBrk="1" hangingPunct="1"/>
            <a:r>
              <a:rPr lang="en-CA" altLang="en-US" dirty="0"/>
              <a:t>Update anomaly and NULL</a:t>
            </a:r>
          </a:p>
          <a:p>
            <a:pPr eaLnBrk="1" hangingPunct="1"/>
            <a:r>
              <a:rPr lang="en-CA" altLang="en-US" dirty="0"/>
              <a:t>Functional Dependency</a:t>
            </a:r>
          </a:p>
          <a:p>
            <a:pPr lvl="1" eaLnBrk="1" hangingPunct="1"/>
            <a:r>
              <a:rPr lang="en-CA" altLang="en-US" dirty="0"/>
              <a:t>How to use key and FD to  decide whether a design is good</a:t>
            </a:r>
          </a:p>
          <a:p>
            <a:pPr eaLnBrk="1" hangingPunct="1"/>
            <a:r>
              <a:rPr lang="en-CA" altLang="en-US" dirty="0"/>
              <a:t>How to convert bad into good: Decomposition</a:t>
            </a:r>
          </a:p>
          <a:p>
            <a:pPr lvl="1" eaLnBrk="1" hangingPunct="1">
              <a:lnSpc>
                <a:spcPct val="90000"/>
              </a:lnSpc>
              <a:buClr>
                <a:srgbClr val="93A299"/>
              </a:buClr>
            </a:pPr>
            <a:r>
              <a:rPr lang="en-CA" altLang="en-US" dirty="0">
                <a:solidFill>
                  <a:srgbClr val="292934"/>
                </a:solidFill>
              </a:rPr>
              <a:t>How to check whether a decomposition is lossless </a:t>
            </a:r>
          </a:p>
          <a:p>
            <a:pPr lvl="1" eaLnBrk="1" hangingPunct="1">
              <a:lnSpc>
                <a:spcPct val="90000"/>
              </a:lnSpc>
              <a:buClr>
                <a:srgbClr val="93A299"/>
              </a:buClr>
            </a:pPr>
            <a:r>
              <a:rPr lang="en-CA" altLang="en-US" dirty="0">
                <a:solidFill>
                  <a:srgbClr val="292934"/>
                </a:solidFill>
              </a:rPr>
              <a:t>How check for FD preserving</a:t>
            </a:r>
          </a:p>
          <a:p>
            <a:pPr lvl="1" eaLnBrk="1" hangingPunct="1">
              <a:lnSpc>
                <a:spcPct val="90000"/>
              </a:lnSpc>
              <a:buClr>
                <a:srgbClr val="93A299"/>
              </a:buClr>
            </a:pPr>
            <a:r>
              <a:rPr lang="en-CA" altLang="en-US" dirty="0">
                <a:solidFill>
                  <a:srgbClr val="292934"/>
                </a:solidFill>
              </a:rPr>
              <a:t>How to check for minimal redundancy</a:t>
            </a:r>
          </a:p>
          <a:p>
            <a:pPr eaLnBrk="1" hangingPunct="1">
              <a:lnSpc>
                <a:spcPct val="90000"/>
              </a:lnSpc>
              <a:buClr>
                <a:srgbClr val="93A299"/>
              </a:buClr>
            </a:pPr>
            <a:r>
              <a:rPr lang="en-CA" altLang="en-US" dirty="0">
                <a:solidFill>
                  <a:srgbClr val="292934"/>
                </a:solidFill>
              </a:rPr>
              <a:t>Normalization and different normal forms</a:t>
            </a:r>
          </a:p>
          <a:p>
            <a:pPr eaLnBrk="1" hangingPunct="1">
              <a:lnSpc>
                <a:spcPct val="90000"/>
              </a:lnSpc>
              <a:buClr>
                <a:srgbClr val="93A299"/>
              </a:buClr>
            </a:pPr>
            <a:r>
              <a:rPr lang="en-CA" altLang="en-US" dirty="0">
                <a:solidFill>
                  <a:srgbClr val="292934"/>
                </a:solidFill>
              </a:rPr>
              <a:t>BCNF: For every FD A -&gt; B, A is a </a:t>
            </a:r>
            <a:r>
              <a:rPr lang="en-CA" altLang="en-US" dirty="0" err="1">
                <a:solidFill>
                  <a:srgbClr val="292934"/>
                </a:solidFill>
              </a:rPr>
              <a:t>superkey</a:t>
            </a:r>
            <a:endParaRPr lang="en-CA" altLang="en-US" dirty="0">
              <a:solidFill>
                <a:srgbClr val="292934"/>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a:t>
            </a:fld>
            <a:endParaRPr lang="en-US" altLang="zh-CN"/>
          </a:p>
        </p:txBody>
      </p:sp>
    </p:spTree>
    <p:extLst>
      <p:ext uri="{BB962C8B-B14F-4D97-AF65-F5344CB8AC3E}">
        <p14:creationId xmlns:p14="http://schemas.microsoft.com/office/powerpoint/2010/main" val="2832841257"/>
      </p:ext>
    </p:extLst>
  </p:cSld>
  <p:clrMapOvr>
    <a:masterClrMapping/>
  </p:clrMapOvr>
  <mc:AlternateContent xmlns:mc="http://schemas.openxmlformats.org/markup-compatibility/2006" xmlns:p14="http://schemas.microsoft.com/office/powerpoint/2010/main">
    <mc:Choice Requires="p14">
      <p:transition spd="slow" p14:dur="2000" advTm="83621"/>
    </mc:Choice>
    <mc:Fallback xmlns="">
      <p:transition spd="slow" advTm="8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Closure Exercise</a:t>
            </a:r>
          </a:p>
        </p:txBody>
      </p:sp>
      <p:sp>
        <p:nvSpPr>
          <p:cNvPr id="3" name="Content Placeholder 2"/>
          <p:cNvSpPr>
            <a:spLocks noGrp="1"/>
          </p:cNvSpPr>
          <p:nvPr>
            <p:ph idx="1"/>
          </p:nvPr>
        </p:nvSpPr>
        <p:spPr/>
        <p:txBody>
          <a:bodyPr/>
          <a:lstStyle/>
          <a:p>
            <a:pPr marL="0" indent="0">
              <a:buNone/>
            </a:pPr>
            <a:r>
              <a:rPr lang="en-US" dirty="0"/>
              <a:t> Let R = {ABCDE} and the set of FDs are:</a:t>
            </a:r>
          </a:p>
          <a:p>
            <a:pPr marL="0" indent="0">
              <a:buNone/>
            </a:pPr>
            <a:r>
              <a:rPr lang="en-US" dirty="0"/>
              <a:t> </a:t>
            </a:r>
          </a:p>
          <a:p>
            <a:pPr marL="0" indent="0">
              <a:buNone/>
            </a:pPr>
            <a:r>
              <a:rPr lang="en-US" dirty="0"/>
              <a:t>		FD1: AB </a:t>
            </a:r>
            <a:r>
              <a:rPr lang="en-US" dirty="0">
                <a:sym typeface="Wingdings"/>
              </a:rPr>
              <a:t></a:t>
            </a:r>
            <a:r>
              <a:rPr lang="en-US" dirty="0"/>
              <a:t> CD, FD2: C</a:t>
            </a:r>
            <a:r>
              <a:rPr lang="en-US" dirty="0">
                <a:sym typeface="Wingdings"/>
              </a:rPr>
              <a:t></a:t>
            </a:r>
            <a:r>
              <a:rPr lang="en-US" dirty="0"/>
              <a:t> ED, FD3: AC </a:t>
            </a:r>
            <a:r>
              <a:rPr lang="en-US" dirty="0">
                <a:sym typeface="Wingdings"/>
              </a:rPr>
              <a:t></a:t>
            </a:r>
            <a:r>
              <a:rPr lang="en-US" dirty="0"/>
              <a:t> B</a:t>
            </a:r>
          </a:p>
          <a:p>
            <a:pPr marL="0" indent="0">
              <a:buNone/>
            </a:pPr>
            <a:r>
              <a:rPr lang="en-US" dirty="0"/>
              <a:t> </a:t>
            </a:r>
          </a:p>
          <a:p>
            <a:pPr marL="457200" lvl="0" indent="-457200">
              <a:buFont typeface="+mj-lt"/>
              <a:buAutoNum type="arabicPeriod"/>
            </a:pPr>
            <a:r>
              <a:rPr lang="en-US" dirty="0"/>
              <a:t>A</a:t>
            </a:r>
            <a:r>
              <a:rPr lang="en-US" baseline="30000" dirty="0"/>
              <a:t>+ </a:t>
            </a:r>
            <a:r>
              <a:rPr lang="en-US" dirty="0"/>
              <a:t>= ?</a:t>
            </a:r>
          </a:p>
          <a:p>
            <a:pPr marL="457200" lvl="0" indent="-457200">
              <a:buFont typeface="+mj-lt"/>
              <a:buAutoNum type="arabicPeriod"/>
            </a:pPr>
            <a:r>
              <a:rPr lang="en-US" dirty="0"/>
              <a:t>C</a:t>
            </a:r>
            <a:r>
              <a:rPr lang="en-US" baseline="30000" dirty="0"/>
              <a:t>+ </a:t>
            </a:r>
            <a:r>
              <a:rPr lang="en-US" dirty="0"/>
              <a:t>= ?</a:t>
            </a:r>
          </a:p>
          <a:p>
            <a:pPr marL="457200" lvl="0" indent="-457200">
              <a:buFont typeface="+mj-lt"/>
              <a:buAutoNum type="arabicPeriod"/>
            </a:pPr>
            <a:r>
              <a:rPr lang="en-US" dirty="0"/>
              <a:t>(AC)</a:t>
            </a:r>
            <a:r>
              <a:rPr lang="en-US" baseline="30000" dirty="0"/>
              <a:t>+</a:t>
            </a:r>
            <a:r>
              <a:rPr lang="en-US" dirty="0"/>
              <a:t> = ?</a:t>
            </a:r>
          </a:p>
          <a:p>
            <a:pPr marL="457200" lvl="0" indent="-457200">
              <a:buFont typeface="+mj-lt"/>
              <a:buAutoNum type="arabicPeriod"/>
            </a:pPr>
            <a:r>
              <a:rPr lang="en-US" dirty="0"/>
              <a:t>What are all the candidate keys for R?</a:t>
            </a:r>
          </a:p>
          <a:p>
            <a:pPr marL="457200" lvl="0" indent="-457200">
              <a:buFont typeface="+mj-lt"/>
              <a:buAutoNum type="arabicPeriod"/>
            </a:pPr>
            <a:r>
              <a:rPr lang="en-US" dirty="0"/>
              <a:t>Is R in BCNF?</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10</a:t>
            </a:fld>
            <a:endParaRPr lang="en-US" altLang="zh-CN"/>
          </a:p>
        </p:txBody>
      </p:sp>
    </p:spTree>
    <p:extLst>
      <p:ext uri="{BB962C8B-B14F-4D97-AF65-F5344CB8AC3E}">
        <p14:creationId xmlns:p14="http://schemas.microsoft.com/office/powerpoint/2010/main" val="1264864190"/>
      </p:ext>
    </p:extLst>
  </p:cSld>
  <p:clrMapOvr>
    <a:masterClrMapping/>
  </p:clrMapOvr>
  <mc:AlternateContent xmlns:mc="http://schemas.openxmlformats.org/markup-compatibility/2006" xmlns:p14="http://schemas.microsoft.com/office/powerpoint/2010/main">
    <mc:Choice Requires="p14">
      <p:transition spd="slow" p14:dur="2000" advTm="8353"/>
    </mc:Choice>
    <mc:Fallback xmlns="">
      <p:transition spd="slow" advTm="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normAutofit/>
          </a:bodyPr>
          <a:lstStyle/>
          <a:p>
            <a:pPr eaLnBrk="1" fontAlgn="auto" hangingPunct="1">
              <a:spcAft>
                <a:spcPts val="0"/>
              </a:spcAft>
              <a:defRPr/>
            </a:pPr>
            <a:r>
              <a:rPr lang="en-US" altLang="zh-CN" dirty="0">
                <a:ea typeface="宋体" charset="-122"/>
              </a:rPr>
              <a:t>Lossless Decomposition into BCNF</a:t>
            </a:r>
          </a:p>
        </p:txBody>
      </p:sp>
      <p:sp>
        <p:nvSpPr>
          <p:cNvPr id="407555" name="Rectangle 3"/>
          <p:cNvSpPr>
            <a:spLocks noGrp="1" noChangeArrowheads="1"/>
          </p:cNvSpPr>
          <p:nvPr>
            <p:ph idx="1"/>
          </p:nvPr>
        </p:nvSpPr>
        <p:spPr>
          <a:xfrm>
            <a:off x="571500" y="1534904"/>
            <a:ext cx="8001000" cy="4114800"/>
          </a:xfrm>
        </p:spPr>
        <p:txBody>
          <a:bodyPr/>
          <a:lstStyle/>
          <a:p>
            <a:pPr eaLnBrk="1" hangingPunct="1"/>
            <a:r>
              <a:rPr lang="en-US" altLang="zh-CN" sz="2000" dirty="0">
                <a:ea typeface="SimSun" pitchFamily="2" charset="-122"/>
              </a:rPr>
              <a:t>Given: relation </a:t>
            </a:r>
            <a:r>
              <a:rPr lang="en-US" altLang="zh-CN" sz="2000" i="1" dirty="0">
                <a:ea typeface="SimSun" pitchFamily="2" charset="-122"/>
              </a:rPr>
              <a:t>R</a:t>
            </a:r>
            <a:r>
              <a:rPr lang="en-US" altLang="zh-CN" sz="2000" dirty="0">
                <a:ea typeface="SimSun" pitchFamily="2" charset="-122"/>
              </a:rPr>
              <a:t>  with FD’s </a:t>
            </a:r>
            <a:r>
              <a:rPr lang="en-US" altLang="zh-CN" sz="2000" i="1" dirty="0">
                <a:ea typeface="SimSun" pitchFamily="2" charset="-122"/>
              </a:rPr>
              <a:t>F</a:t>
            </a:r>
            <a:r>
              <a:rPr lang="en-US" altLang="zh-CN" sz="2000" dirty="0">
                <a:ea typeface="SimSun" pitchFamily="2" charset="-122"/>
              </a:rPr>
              <a:t>.</a:t>
            </a:r>
          </a:p>
          <a:p>
            <a:pPr eaLnBrk="1" hangingPunct="1"/>
            <a:r>
              <a:rPr lang="en-US" altLang="zh-CN" sz="2000" dirty="0">
                <a:ea typeface="SimSun" pitchFamily="2" charset="-122"/>
              </a:rPr>
              <a:t>Find the candidate keys of R</a:t>
            </a:r>
          </a:p>
          <a:p>
            <a:pPr lvl="1" eaLnBrk="1" hangingPunct="1"/>
            <a:r>
              <a:rPr lang="en-US" altLang="zh-CN" sz="1800" dirty="0">
                <a:ea typeface="SimSun" pitchFamily="2" charset="-122"/>
              </a:rPr>
              <a:t>A </a:t>
            </a:r>
            <a:r>
              <a:rPr lang="en-US" altLang="zh-CN" sz="1800" dirty="0" err="1">
                <a:ea typeface="SimSun" pitchFamily="2" charset="-122"/>
              </a:rPr>
              <a:t>superkey</a:t>
            </a:r>
            <a:r>
              <a:rPr lang="en-US" altLang="zh-CN" sz="1800" dirty="0">
                <a:ea typeface="SimSun" pitchFamily="2" charset="-122"/>
              </a:rPr>
              <a:t> is a superset of candidate keys</a:t>
            </a:r>
          </a:p>
          <a:p>
            <a:pPr lvl="1" eaLnBrk="1" hangingPunct="1"/>
            <a:r>
              <a:rPr lang="en-US" altLang="zh-CN" sz="1800" dirty="0">
                <a:ea typeface="SimSun" pitchFamily="2" charset="-122"/>
              </a:rPr>
              <a:t>For example, if {A} is a CK, then {AB} is a SK</a:t>
            </a:r>
          </a:p>
          <a:p>
            <a:pPr eaLnBrk="1" hangingPunct="1"/>
            <a:r>
              <a:rPr lang="en-US" altLang="zh-CN" sz="2000" dirty="0">
                <a:ea typeface="SimSun" pitchFamily="2" charset="-122"/>
              </a:rPr>
              <a:t>Look among the given FD’s for a BCNF violation </a:t>
            </a:r>
            <a:r>
              <a:rPr lang="en-US" altLang="zh-CN" sz="2000" i="1" dirty="0">
                <a:solidFill>
                  <a:schemeClr val="accent1"/>
                </a:solidFill>
                <a:ea typeface="SimSun" pitchFamily="2" charset="-122"/>
              </a:rPr>
              <a:t>X</a:t>
            </a:r>
            <a:r>
              <a:rPr lang="en-US" altLang="zh-CN" sz="2000" dirty="0">
                <a:solidFill>
                  <a:schemeClr val="accent1"/>
                </a:solidFill>
                <a:ea typeface="SimSun" pitchFamily="2" charset="-122"/>
              </a:rPr>
              <a:t> </a:t>
            </a:r>
            <a:r>
              <a:rPr lang="en-US" altLang="zh-CN" sz="2000" dirty="0">
                <a:ea typeface="SimSun" pitchFamily="2" charset="-122"/>
                <a:sym typeface="Symbol" pitchFamily="18" charset="2"/>
              </a:rPr>
              <a:t></a:t>
            </a:r>
            <a:r>
              <a:rPr lang="en-US" altLang="zh-CN" sz="2000" dirty="0">
                <a:solidFill>
                  <a:schemeClr val="accent1"/>
                </a:solidFill>
                <a:ea typeface="SimSun" pitchFamily="2" charset="-122"/>
              </a:rPr>
              <a:t> </a:t>
            </a:r>
            <a:r>
              <a:rPr lang="en-US" altLang="zh-CN" sz="2000" i="1" dirty="0">
                <a:solidFill>
                  <a:schemeClr val="accent1"/>
                </a:solidFill>
                <a:ea typeface="SimSun" pitchFamily="2" charset="-122"/>
              </a:rPr>
              <a:t>B</a:t>
            </a:r>
            <a:r>
              <a:rPr lang="en-US" altLang="zh-CN" sz="2000" dirty="0">
                <a:ea typeface="SimSun" pitchFamily="2" charset="-122"/>
              </a:rPr>
              <a:t>.</a:t>
            </a:r>
          </a:p>
          <a:p>
            <a:pPr eaLnBrk="1" hangingPunct="1"/>
            <a:r>
              <a:rPr lang="en-US" altLang="zh-CN" sz="2000" dirty="0">
                <a:ea typeface="SimSun" pitchFamily="2" charset="-122"/>
              </a:rPr>
              <a:t>Compute </a:t>
            </a:r>
            <a:r>
              <a:rPr lang="en-US" altLang="zh-CN" sz="2000" i="1" dirty="0">
                <a:ea typeface="SimSun" pitchFamily="2" charset="-122"/>
              </a:rPr>
              <a:t>X</a:t>
            </a:r>
            <a:r>
              <a:rPr lang="en-US" altLang="zh-CN" sz="2000" dirty="0">
                <a:ea typeface="SimSun" pitchFamily="2" charset="-122"/>
              </a:rPr>
              <a:t> </a:t>
            </a:r>
            <a:r>
              <a:rPr lang="en-US" altLang="zh-CN" sz="2000" baseline="30000" dirty="0">
                <a:ea typeface="SimSun" pitchFamily="2" charset="-122"/>
              </a:rPr>
              <a:t>+</a:t>
            </a:r>
            <a:r>
              <a:rPr lang="en-US" altLang="zh-CN" sz="2000" dirty="0">
                <a:ea typeface="SimSun" pitchFamily="2" charset="-122"/>
              </a:rPr>
              <a:t>.</a:t>
            </a:r>
          </a:p>
          <a:p>
            <a:pPr lvl="1" eaLnBrk="1" hangingPunct="1"/>
            <a:r>
              <a:rPr lang="en-US" altLang="zh-CN" sz="1800" i="1" dirty="0">
                <a:ea typeface="SimSun" pitchFamily="2" charset="-122"/>
              </a:rPr>
              <a:t>X</a:t>
            </a:r>
            <a:r>
              <a:rPr lang="en-US" altLang="zh-CN" sz="1800" dirty="0">
                <a:ea typeface="SimSun" pitchFamily="2" charset="-122"/>
              </a:rPr>
              <a:t> </a:t>
            </a:r>
            <a:r>
              <a:rPr lang="en-US" altLang="zh-CN" sz="1800" baseline="30000" dirty="0">
                <a:ea typeface="SimSun" pitchFamily="2" charset="-122"/>
              </a:rPr>
              <a:t>+</a:t>
            </a:r>
            <a:r>
              <a:rPr lang="en-US" altLang="zh-CN" sz="1800" dirty="0">
                <a:ea typeface="SimSun" pitchFamily="2" charset="-122"/>
              </a:rPr>
              <a:t> should not contain all attributes, or else X is a </a:t>
            </a:r>
            <a:r>
              <a:rPr lang="en-US" altLang="zh-CN" sz="1800" dirty="0" err="1">
                <a:ea typeface="SimSun" pitchFamily="2" charset="-122"/>
              </a:rPr>
              <a:t>superkey</a:t>
            </a:r>
            <a:r>
              <a:rPr lang="en-US" altLang="zh-CN" sz="1800" dirty="0">
                <a:ea typeface="SimSun" pitchFamily="2" charset="-122"/>
              </a:rPr>
              <a:t>.</a:t>
            </a:r>
          </a:p>
          <a:p>
            <a:pPr eaLnBrk="1" hangingPunct="1"/>
            <a:r>
              <a:rPr lang="en-US" altLang="zh-CN" sz="2000" dirty="0">
                <a:ea typeface="SimSun" pitchFamily="2" charset="-122"/>
              </a:rPr>
              <a:t>Replace </a:t>
            </a:r>
            <a:r>
              <a:rPr lang="en-US" altLang="zh-CN" sz="2000" i="1" dirty="0">
                <a:ea typeface="SimSun" pitchFamily="2" charset="-122"/>
              </a:rPr>
              <a:t>R</a:t>
            </a:r>
            <a:r>
              <a:rPr lang="en-US" altLang="zh-CN" sz="2000" dirty="0">
                <a:ea typeface="SimSun" pitchFamily="2" charset="-122"/>
              </a:rPr>
              <a:t>  by relations with schemas:</a:t>
            </a:r>
          </a:p>
          <a:p>
            <a:pPr marL="990600" lvl="1" indent="-533400" eaLnBrk="1" hangingPunct="1">
              <a:buFont typeface="Monotype Sorts" pitchFamily="2" charset="2"/>
              <a:buAutoNum type="arabicPeriod"/>
            </a:pPr>
            <a:r>
              <a:rPr lang="en-US" altLang="zh-CN" sz="1800" dirty="0">
                <a:ea typeface="SimSun" pitchFamily="2" charset="-122"/>
              </a:rPr>
              <a:t> </a:t>
            </a:r>
            <a:r>
              <a:rPr lang="en-US" altLang="zh-CN" sz="1800" i="1" dirty="0">
                <a:ea typeface="SimSun" pitchFamily="2" charset="-122"/>
              </a:rPr>
              <a:t>R</a:t>
            </a:r>
            <a:r>
              <a:rPr lang="en-US" altLang="zh-CN" sz="1800" baseline="-25000" dirty="0">
                <a:ea typeface="SimSun" pitchFamily="2" charset="-122"/>
              </a:rPr>
              <a:t>1</a:t>
            </a:r>
            <a:r>
              <a:rPr lang="en-US" altLang="zh-CN" sz="1800" dirty="0">
                <a:ea typeface="SimSun" pitchFamily="2" charset="-122"/>
              </a:rPr>
              <a:t> =</a:t>
            </a:r>
            <a:r>
              <a:rPr lang="en-US" altLang="zh-CN" sz="1800" i="1" dirty="0">
                <a:ea typeface="SimSun" pitchFamily="2" charset="-122"/>
              </a:rPr>
              <a:t> X</a:t>
            </a:r>
            <a:r>
              <a:rPr lang="en-US" altLang="zh-CN" sz="1800" dirty="0">
                <a:ea typeface="SimSun" pitchFamily="2" charset="-122"/>
              </a:rPr>
              <a:t> </a:t>
            </a:r>
            <a:r>
              <a:rPr lang="en-US" altLang="zh-CN" sz="1800" baseline="30000" dirty="0">
                <a:ea typeface="SimSun" pitchFamily="2" charset="-122"/>
              </a:rPr>
              <a:t>+</a:t>
            </a:r>
            <a:endParaRPr lang="en-US" altLang="zh-CN" sz="1800" dirty="0">
              <a:ea typeface="SimSun" pitchFamily="2" charset="-122"/>
            </a:endParaRPr>
          </a:p>
          <a:p>
            <a:pPr marL="990600" lvl="1" indent="-533400" eaLnBrk="1" hangingPunct="1">
              <a:buFont typeface="Monotype Sorts" pitchFamily="2" charset="2"/>
              <a:buAutoNum type="arabicPeriod"/>
            </a:pPr>
            <a:r>
              <a:rPr lang="en-US" altLang="zh-CN" sz="1800" dirty="0">
                <a:ea typeface="SimSun" pitchFamily="2" charset="-122"/>
              </a:rPr>
              <a:t> </a:t>
            </a:r>
            <a:r>
              <a:rPr lang="en-US" altLang="zh-CN" sz="1800" i="1" dirty="0">
                <a:ea typeface="SimSun" pitchFamily="2" charset="-122"/>
              </a:rPr>
              <a:t>R</a:t>
            </a:r>
            <a:r>
              <a:rPr lang="en-US" altLang="zh-CN" sz="1800" baseline="-25000" dirty="0">
                <a:ea typeface="SimSun" pitchFamily="2" charset="-122"/>
              </a:rPr>
              <a:t>2</a:t>
            </a:r>
            <a:r>
              <a:rPr lang="en-US" altLang="zh-CN" sz="1800" dirty="0">
                <a:ea typeface="SimSun" pitchFamily="2" charset="-122"/>
              </a:rPr>
              <a:t> = </a:t>
            </a:r>
            <a:r>
              <a:rPr lang="en-US" altLang="zh-CN" sz="1800" i="1" dirty="0">
                <a:ea typeface="SimSun" pitchFamily="2" charset="-122"/>
              </a:rPr>
              <a:t>R</a:t>
            </a:r>
            <a:r>
              <a:rPr lang="en-US" altLang="zh-CN" sz="1800" dirty="0">
                <a:ea typeface="SimSun" pitchFamily="2" charset="-122"/>
              </a:rPr>
              <a:t> – </a:t>
            </a:r>
            <a:r>
              <a:rPr lang="en-US" altLang="zh-CN" sz="1800" i="1" dirty="0">
                <a:ea typeface="SimSun" pitchFamily="2" charset="-122"/>
              </a:rPr>
              <a:t>X</a:t>
            </a:r>
            <a:r>
              <a:rPr lang="en-US" altLang="zh-CN" sz="1800" dirty="0">
                <a:ea typeface="SimSun" pitchFamily="2" charset="-122"/>
              </a:rPr>
              <a:t> </a:t>
            </a:r>
            <a:r>
              <a:rPr lang="en-US" altLang="zh-CN" sz="1800" baseline="30000" dirty="0">
                <a:ea typeface="SimSun" pitchFamily="2" charset="-122"/>
              </a:rPr>
              <a:t>+</a:t>
            </a:r>
            <a:r>
              <a:rPr lang="en-US" altLang="zh-CN" sz="1800" dirty="0">
                <a:ea typeface="SimSun" pitchFamily="2" charset="-122"/>
              </a:rPr>
              <a:t> + (</a:t>
            </a:r>
            <a:r>
              <a:rPr lang="en-US" altLang="zh-CN" sz="1800" i="1" dirty="0">
                <a:ea typeface="SimSun" pitchFamily="2" charset="-122"/>
              </a:rPr>
              <a:t>X)</a:t>
            </a:r>
            <a:endParaRPr lang="en-US" altLang="zh-CN" sz="1800" dirty="0">
              <a:ea typeface="SimSun" pitchFamily="2" charset="-122"/>
            </a:endParaRPr>
          </a:p>
          <a:p>
            <a:pPr eaLnBrk="1" hangingPunct="1"/>
            <a:r>
              <a:rPr lang="en-US" altLang="zh-CN" sz="2000" i="1" dirty="0">
                <a:solidFill>
                  <a:srgbClr val="FF0066"/>
                </a:solidFill>
                <a:ea typeface="SimSun" pitchFamily="2" charset="-122"/>
              </a:rPr>
              <a:t>X is the PK in R</a:t>
            </a:r>
            <a:r>
              <a:rPr lang="en-US" altLang="zh-CN" sz="2000" i="1" baseline="-25000" dirty="0">
                <a:solidFill>
                  <a:srgbClr val="FF0066"/>
                </a:solidFill>
                <a:ea typeface="SimSun" pitchFamily="2" charset="-122"/>
              </a:rPr>
              <a:t>1 </a:t>
            </a:r>
            <a:r>
              <a:rPr lang="en-US" altLang="zh-CN" sz="2000" i="1" dirty="0">
                <a:solidFill>
                  <a:srgbClr val="FF0066"/>
                </a:solidFill>
                <a:ea typeface="SimSun" pitchFamily="2" charset="-122"/>
              </a:rPr>
              <a:t>and FK in R2 between R</a:t>
            </a:r>
            <a:r>
              <a:rPr lang="en-US" altLang="zh-CN" sz="2000" i="1" baseline="-25000" dirty="0">
                <a:solidFill>
                  <a:srgbClr val="FF0066"/>
                </a:solidFill>
                <a:ea typeface="SimSun" pitchFamily="2" charset="-122"/>
              </a:rPr>
              <a:t>1</a:t>
            </a:r>
            <a:r>
              <a:rPr lang="en-US" altLang="zh-CN" sz="2000" i="1" dirty="0">
                <a:solidFill>
                  <a:srgbClr val="FF0066"/>
                </a:solidFill>
                <a:ea typeface="SimSun" pitchFamily="2" charset="-122"/>
              </a:rPr>
              <a:t> and R</a:t>
            </a:r>
            <a:r>
              <a:rPr lang="en-US" altLang="zh-CN" sz="2000" i="1" baseline="-25000" dirty="0">
                <a:solidFill>
                  <a:srgbClr val="FF0066"/>
                </a:solidFill>
                <a:ea typeface="SimSun" pitchFamily="2" charset="-122"/>
              </a:rPr>
              <a:t>2</a:t>
            </a:r>
          </a:p>
          <a:p>
            <a:pPr eaLnBrk="1" hangingPunct="1"/>
            <a:r>
              <a:rPr lang="en-US" altLang="zh-CN" sz="2000" i="1" dirty="0">
                <a:solidFill>
                  <a:srgbClr val="FF0066"/>
                </a:solidFill>
                <a:ea typeface="SimSun" pitchFamily="2" charset="-122"/>
              </a:rPr>
              <a:t>Project</a:t>
            </a:r>
            <a:r>
              <a:rPr lang="en-US" altLang="zh-CN" sz="2000" dirty="0">
                <a:ea typeface="SimSun" pitchFamily="2" charset="-122"/>
              </a:rPr>
              <a:t>  given FD’s </a:t>
            </a:r>
            <a:r>
              <a:rPr lang="en-US" altLang="zh-CN" sz="2000" i="1" dirty="0">
                <a:ea typeface="SimSun" pitchFamily="2" charset="-122"/>
              </a:rPr>
              <a:t>F</a:t>
            </a:r>
            <a:r>
              <a:rPr lang="en-US" altLang="zh-CN" sz="2000" dirty="0">
                <a:ea typeface="SimSun" pitchFamily="2" charset="-122"/>
              </a:rPr>
              <a:t>  onto the two new relations.</a:t>
            </a:r>
          </a:p>
          <a:p>
            <a:pPr eaLnBrk="1" hangingPunct="1"/>
            <a:r>
              <a:rPr lang="en-US" altLang="zh-CN" sz="2000" dirty="0">
                <a:ea typeface="SimSun" pitchFamily="2" charset="-122"/>
              </a:rPr>
              <a:t>Review whether R1 and R2 are in BCNF based on the projected FDs.</a:t>
            </a:r>
          </a:p>
          <a:p>
            <a:pPr eaLnBrk="1" hangingPunct="1"/>
            <a:r>
              <a:rPr lang="en-US" altLang="zh-CN" sz="2000" dirty="0">
                <a:ea typeface="SimSun" pitchFamily="2" charset="-122"/>
              </a:rPr>
              <a:t>If not, repeat the steps for R1 and R2.</a:t>
            </a:r>
          </a:p>
          <a:p>
            <a:pPr marL="274637" lvl="1" indent="0" eaLnBrk="1" hangingPunct="1">
              <a:buNone/>
            </a:pPr>
            <a:endParaRPr lang="en-US" altLang="zh-CN" sz="1800" dirty="0">
              <a:ea typeface="SimSun" pitchFamily="2" charset="-122"/>
            </a:endParaRPr>
          </a:p>
        </p:txBody>
      </p:sp>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11</a:t>
            </a:fld>
            <a:endParaRPr lang="en-US" altLang="zh-CN"/>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618162759"/>
      </p:ext>
    </p:extLst>
  </p:cSld>
  <p:clrMapOvr>
    <a:masterClrMapping/>
  </p:clrMapOvr>
  <mc:AlternateContent xmlns:mc="http://schemas.openxmlformats.org/markup-compatibility/2006" xmlns:p14="http://schemas.microsoft.com/office/powerpoint/2010/main">
    <mc:Choice Requires="p14">
      <p:transition spd="slow" p14:dur="2000" advTm="180346"/>
    </mc:Choice>
    <mc:Fallback xmlns="">
      <p:transition spd="slow" advTm="18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755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0755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07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75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0755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0755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40755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40755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407555">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407555">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407555">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407555">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40755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40755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395536" y="701824"/>
            <a:ext cx="7772400" cy="1143000"/>
          </a:xfrm>
        </p:spPr>
        <p:txBody>
          <a:bodyPr/>
          <a:lstStyle/>
          <a:p>
            <a:pPr eaLnBrk="1" fontAlgn="auto" hangingPunct="1">
              <a:spcAft>
                <a:spcPts val="0"/>
              </a:spcAft>
              <a:defRPr/>
            </a:pPr>
            <a:r>
              <a:rPr lang="en-US" altLang="zh-CN" dirty="0">
                <a:ea typeface="宋体" charset="-122"/>
              </a:rPr>
              <a:t>Example (1)</a:t>
            </a:r>
          </a:p>
        </p:txBody>
      </p:sp>
      <p:sp>
        <p:nvSpPr>
          <p:cNvPr id="410627" name="Rectangle 3"/>
          <p:cNvSpPr>
            <a:spLocks noGrp="1" noChangeArrowheads="1"/>
          </p:cNvSpPr>
          <p:nvPr>
            <p:ph idx="1"/>
          </p:nvPr>
        </p:nvSpPr>
        <p:spPr>
          <a:xfrm>
            <a:off x="467544" y="2060575"/>
            <a:ext cx="9217024" cy="4419600"/>
          </a:xfrm>
        </p:spPr>
        <p:txBody>
          <a:bodyPr/>
          <a:lstStyle/>
          <a:p>
            <a:pPr marL="609600" indent="-609600" eaLnBrk="1" hangingPunct="1">
              <a:lnSpc>
                <a:spcPct val="90000"/>
              </a:lnSpc>
              <a:buFont typeface="Wingdings" pitchFamily="2" charset="2"/>
              <a:buNone/>
            </a:pPr>
            <a:r>
              <a:rPr lang="en-US" altLang="zh-CN" dirty="0">
                <a:solidFill>
                  <a:srgbClr val="CC00CC"/>
                </a:solidFill>
                <a:ea typeface="SimSun" pitchFamily="2" charset="-122"/>
              </a:rPr>
              <a:t>R=Drinkers(</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dirty="0" err="1">
                <a:solidFill>
                  <a:srgbClr val="CC00CC"/>
                </a:solidFill>
                <a:ea typeface="SimSun" pitchFamily="2" charset="-122"/>
              </a:rPr>
              <a:t>addr</a:t>
            </a:r>
            <a:r>
              <a:rPr lang="en-US" altLang="zh-CN" dirty="0">
                <a:solidFill>
                  <a:srgbClr val="CC00CC"/>
                </a:solidFill>
                <a:ea typeface="SimSun" pitchFamily="2" charset="-122"/>
              </a:rPr>
              <a:t>, </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 </a:t>
            </a:r>
            <a:r>
              <a:rPr lang="en-US" altLang="zh-CN" dirty="0" err="1">
                <a:solidFill>
                  <a:srgbClr val="CC00CC"/>
                </a:solidFill>
                <a:ea typeface="SimSun" pitchFamily="2" charset="-122"/>
              </a:rPr>
              <a:t>favBeer</a:t>
            </a:r>
            <a:r>
              <a:rPr lang="en-US" altLang="zh-CN" dirty="0">
                <a:solidFill>
                  <a:srgbClr val="CC00CC"/>
                </a:solidFill>
                <a:ea typeface="SimSun" pitchFamily="2" charset="-122"/>
              </a:rPr>
              <a:t>)</a:t>
            </a:r>
          </a:p>
          <a:p>
            <a:pPr marL="609600" indent="-609600" eaLnBrk="1" hangingPunct="1">
              <a:lnSpc>
                <a:spcPct val="90000"/>
              </a:lnSpc>
              <a:buFont typeface="Wingdings" pitchFamily="2" charset="2"/>
              <a:buNone/>
            </a:pPr>
            <a:r>
              <a:rPr lang="en-US" altLang="zh-CN" i="1" dirty="0">
                <a:ea typeface="SimSun" pitchFamily="2" charset="-122"/>
              </a:rPr>
              <a:t>F</a:t>
            </a:r>
            <a:r>
              <a:rPr lang="en-US" altLang="zh-CN" dirty="0">
                <a:ea typeface="SimSun" pitchFamily="2" charset="-122"/>
              </a:rPr>
              <a:t>  = 	FD1: </a:t>
            </a:r>
            <a:r>
              <a:rPr lang="en-US" altLang="zh-CN" dirty="0">
                <a:solidFill>
                  <a:schemeClr val="accent1"/>
                </a:solidFill>
                <a:ea typeface="SimSun" pitchFamily="2" charset="-122"/>
              </a:rPr>
              <a:t>name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dirty="0" err="1">
                <a:solidFill>
                  <a:schemeClr val="accent1"/>
                </a:solidFill>
                <a:ea typeface="SimSun" pitchFamily="2" charset="-122"/>
              </a:rPr>
              <a:t>addr</a:t>
            </a:r>
            <a:r>
              <a:rPr lang="en-US" altLang="zh-CN" dirty="0">
                <a:ea typeface="SimSun" pitchFamily="2" charset="-122"/>
              </a:rPr>
              <a:t>, 		FD2: </a:t>
            </a:r>
            <a:r>
              <a:rPr lang="en-US" altLang="zh-CN" dirty="0">
                <a:solidFill>
                  <a:schemeClr val="accent1"/>
                </a:solidFill>
                <a:ea typeface="SimSun" pitchFamily="2" charset="-122"/>
              </a:rPr>
              <a:t>name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dirty="0" err="1">
                <a:solidFill>
                  <a:schemeClr val="accent1"/>
                </a:solidFill>
                <a:ea typeface="SimSun" pitchFamily="2" charset="-122"/>
              </a:rPr>
              <a:t>favBeer</a:t>
            </a:r>
            <a:r>
              <a:rPr lang="en-US" altLang="zh-CN" dirty="0">
                <a:ea typeface="SimSun" pitchFamily="2" charset="-122"/>
              </a:rPr>
              <a:t>,	</a:t>
            </a:r>
          </a:p>
          <a:p>
            <a:pPr marL="609600" indent="-609600" eaLnBrk="1" hangingPunct="1">
              <a:lnSpc>
                <a:spcPct val="90000"/>
              </a:lnSpc>
              <a:buFont typeface="Wingdings" pitchFamily="2" charset="2"/>
              <a:buNone/>
            </a:pPr>
            <a:r>
              <a:rPr lang="en-US" altLang="zh-CN" dirty="0">
                <a:solidFill>
                  <a:schemeClr val="accent1"/>
                </a:solidFill>
                <a:ea typeface="SimSun" pitchFamily="2" charset="-122"/>
              </a:rPr>
              <a:t>		</a:t>
            </a:r>
            <a:r>
              <a:rPr lang="en-US" altLang="zh-CN" dirty="0">
                <a:ea typeface="SimSun" pitchFamily="2" charset="-122"/>
              </a:rPr>
              <a:t>FD3: </a:t>
            </a:r>
            <a:r>
              <a:rPr lang="en-US" altLang="zh-CN" dirty="0" err="1">
                <a:solidFill>
                  <a:schemeClr val="accent1"/>
                </a:solidFill>
                <a:ea typeface="SimSun" pitchFamily="2" charset="-122"/>
              </a:rPr>
              <a:t>beersLiked</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dirty="0" err="1">
                <a:solidFill>
                  <a:schemeClr val="accent1"/>
                </a:solidFill>
                <a:ea typeface="SimSun" pitchFamily="2" charset="-122"/>
              </a:rPr>
              <a:t>manf</a:t>
            </a:r>
            <a:endParaRPr lang="en-US" altLang="zh-CN" dirty="0">
              <a:solidFill>
                <a:schemeClr val="accent1"/>
              </a:solidFill>
              <a:ea typeface="SimSun" pitchFamily="2" charset="-122"/>
            </a:endParaRPr>
          </a:p>
          <a:p>
            <a:pPr marL="609600" indent="-609600" eaLnBrk="1" hangingPunct="1">
              <a:lnSpc>
                <a:spcPct val="90000"/>
              </a:lnSpc>
              <a:buFont typeface="Wingdings" pitchFamily="2" charset="2"/>
              <a:buNone/>
            </a:pPr>
            <a:endParaRPr lang="en-US" altLang="zh-CN" dirty="0">
              <a:solidFill>
                <a:schemeClr val="accent1"/>
              </a:solidFill>
              <a:ea typeface="SimSun" pitchFamily="2" charset="-122"/>
            </a:endParaRPr>
          </a:p>
          <a:p>
            <a:pPr eaLnBrk="1" hangingPunct="1">
              <a:lnSpc>
                <a:spcPct val="90000"/>
              </a:lnSpc>
            </a:pPr>
            <a:r>
              <a:rPr lang="en-US" altLang="zh-CN" dirty="0">
                <a:ea typeface="SimSun" pitchFamily="2" charset="-122"/>
              </a:rPr>
              <a:t>CKs: (name, </a:t>
            </a:r>
            <a:r>
              <a:rPr lang="en-US" altLang="zh-CN" dirty="0" err="1">
                <a:ea typeface="SimSun" pitchFamily="2" charset="-122"/>
              </a:rPr>
              <a:t>beersLiked</a:t>
            </a:r>
            <a:r>
              <a:rPr lang="en-US" altLang="zh-CN" dirty="0">
                <a:ea typeface="SimSun" pitchFamily="2" charset="-122"/>
              </a:rPr>
              <a:t>)</a:t>
            </a:r>
          </a:p>
          <a:p>
            <a:pPr eaLnBrk="1" hangingPunct="1">
              <a:lnSpc>
                <a:spcPct val="90000"/>
              </a:lnSpc>
            </a:pPr>
            <a:r>
              <a:rPr lang="en-US" altLang="zh-CN" dirty="0">
                <a:ea typeface="SimSun" pitchFamily="2" charset="-122"/>
              </a:rPr>
              <a:t>Pick BCNF violation </a:t>
            </a:r>
            <a:r>
              <a:rPr lang="en-US" altLang="zh-CN" dirty="0">
                <a:solidFill>
                  <a:schemeClr val="accent1"/>
                </a:solidFill>
                <a:ea typeface="SimSun" pitchFamily="2" charset="-122"/>
              </a:rPr>
              <a:t>name-&gt;</a:t>
            </a:r>
            <a:r>
              <a:rPr lang="en-US" altLang="zh-CN" dirty="0" err="1">
                <a:solidFill>
                  <a:schemeClr val="accent1"/>
                </a:solidFill>
                <a:ea typeface="SimSun" pitchFamily="2" charset="-122"/>
              </a:rPr>
              <a:t>addr</a:t>
            </a:r>
            <a:r>
              <a:rPr lang="en-US" altLang="zh-CN" dirty="0">
                <a:ea typeface="SimSun" pitchFamily="2" charset="-122"/>
              </a:rPr>
              <a:t>.</a:t>
            </a:r>
          </a:p>
          <a:p>
            <a:pPr eaLnBrk="1" hangingPunct="1">
              <a:lnSpc>
                <a:spcPct val="90000"/>
              </a:lnSpc>
            </a:pPr>
            <a:r>
              <a:rPr lang="en-US" altLang="zh-CN" dirty="0">
                <a:ea typeface="SimSun" pitchFamily="2" charset="-122"/>
              </a:rPr>
              <a:t>Closure of the left side: (name)</a:t>
            </a:r>
            <a:r>
              <a:rPr lang="en-US" altLang="zh-CN" baseline="30000" dirty="0">
                <a:ea typeface="SimSun" pitchFamily="2" charset="-122"/>
              </a:rPr>
              <a:t>+</a:t>
            </a:r>
            <a:r>
              <a:rPr lang="en-US" altLang="zh-CN" dirty="0">
                <a:ea typeface="SimSun" pitchFamily="2" charset="-122"/>
              </a:rPr>
              <a:t> = (name, </a:t>
            </a:r>
            <a:r>
              <a:rPr lang="en-US" altLang="zh-CN" dirty="0" err="1">
                <a:ea typeface="SimSun" pitchFamily="2" charset="-122"/>
              </a:rPr>
              <a:t>addr</a:t>
            </a:r>
            <a:r>
              <a:rPr lang="en-US" altLang="zh-CN" dirty="0">
                <a:ea typeface="SimSun" pitchFamily="2" charset="-122"/>
              </a:rPr>
              <a:t>, </a:t>
            </a:r>
            <a:r>
              <a:rPr lang="en-US" altLang="zh-CN" dirty="0" err="1">
                <a:ea typeface="SimSun" pitchFamily="2" charset="-122"/>
              </a:rPr>
              <a:t>favBeer</a:t>
            </a:r>
            <a:r>
              <a:rPr lang="en-US" altLang="zh-CN" dirty="0">
                <a:ea typeface="SimSun" pitchFamily="2" charset="-122"/>
              </a:rPr>
              <a:t>)</a:t>
            </a:r>
          </a:p>
          <a:p>
            <a:pPr eaLnBrk="1" hangingPunct="1">
              <a:lnSpc>
                <a:spcPct val="90000"/>
              </a:lnSpc>
            </a:pPr>
            <a:r>
              <a:rPr lang="en-US" altLang="zh-CN" dirty="0">
                <a:ea typeface="SimSun" pitchFamily="2" charset="-122"/>
              </a:rPr>
              <a:t>Decomposed relations:</a:t>
            </a:r>
          </a:p>
          <a:p>
            <a:pPr marL="990600" lvl="1" indent="-533400" eaLnBrk="1" hangingPunct="1">
              <a:lnSpc>
                <a:spcPct val="90000"/>
              </a:lnSpc>
              <a:buFont typeface="Monotype Sorts" pitchFamily="2" charset="2"/>
              <a:buAutoNum type="arabicPeriod"/>
            </a:pPr>
            <a:r>
              <a:rPr lang="en-US" altLang="zh-CN" sz="1800" dirty="0">
                <a:solidFill>
                  <a:srgbClr val="CC00CC"/>
                </a:solidFill>
                <a:ea typeface="SimSun" pitchFamily="2" charset="-122"/>
              </a:rPr>
              <a:t>R1=Drinkers1(</a:t>
            </a:r>
            <a:r>
              <a:rPr lang="en-US" altLang="zh-CN" sz="1800" u="sng" dirty="0">
                <a:solidFill>
                  <a:srgbClr val="CC00CC"/>
                </a:solidFill>
                <a:ea typeface="SimSun" pitchFamily="2" charset="-122"/>
              </a:rPr>
              <a:t>name</a:t>
            </a:r>
            <a:r>
              <a:rPr lang="en-US" altLang="zh-CN" sz="1800" dirty="0">
                <a:solidFill>
                  <a:srgbClr val="CC00CC"/>
                </a:solidFill>
                <a:ea typeface="SimSun" pitchFamily="2" charset="-122"/>
              </a:rPr>
              <a:t>, </a:t>
            </a:r>
            <a:r>
              <a:rPr lang="en-US" altLang="zh-CN" sz="1800" dirty="0" err="1">
                <a:solidFill>
                  <a:srgbClr val="CC00CC"/>
                </a:solidFill>
                <a:ea typeface="SimSun" pitchFamily="2" charset="-122"/>
              </a:rPr>
              <a:t>addr</a:t>
            </a:r>
            <a:r>
              <a:rPr lang="en-US" altLang="zh-CN" sz="1800" dirty="0">
                <a:solidFill>
                  <a:srgbClr val="CC00CC"/>
                </a:solidFill>
                <a:ea typeface="SimSun" pitchFamily="2" charset="-122"/>
              </a:rPr>
              <a:t>, </a:t>
            </a:r>
            <a:r>
              <a:rPr lang="en-US" altLang="zh-CN" sz="1800" dirty="0" err="1">
                <a:solidFill>
                  <a:srgbClr val="CC00CC"/>
                </a:solidFill>
                <a:ea typeface="SimSun" pitchFamily="2" charset="-122"/>
              </a:rPr>
              <a:t>favBeer</a:t>
            </a:r>
            <a:r>
              <a:rPr lang="en-US" altLang="zh-CN" sz="1800" dirty="0">
                <a:solidFill>
                  <a:srgbClr val="CC00CC"/>
                </a:solidFill>
                <a:ea typeface="SimSun" pitchFamily="2" charset="-122"/>
              </a:rPr>
              <a:t>)</a:t>
            </a:r>
          </a:p>
          <a:p>
            <a:pPr marL="990600" lvl="1" indent="-533400" eaLnBrk="1" hangingPunct="1">
              <a:lnSpc>
                <a:spcPct val="90000"/>
              </a:lnSpc>
              <a:buFont typeface="Monotype Sorts" pitchFamily="2" charset="2"/>
              <a:buAutoNum type="arabicPeriod"/>
            </a:pPr>
            <a:r>
              <a:rPr lang="en-US" altLang="zh-CN" sz="1800" dirty="0">
                <a:solidFill>
                  <a:srgbClr val="CC00CC"/>
                </a:solidFill>
                <a:ea typeface="SimSun" pitchFamily="2" charset="-122"/>
              </a:rPr>
              <a:t>R2=Drinkers2(</a:t>
            </a:r>
            <a:r>
              <a:rPr lang="en-US" altLang="zh-CN" sz="1800" u="sng" dirty="0">
                <a:solidFill>
                  <a:srgbClr val="CC00CC"/>
                </a:solidFill>
                <a:ea typeface="SimSun" pitchFamily="2" charset="-122"/>
              </a:rPr>
              <a:t>name</a:t>
            </a:r>
            <a:r>
              <a:rPr lang="en-US" altLang="zh-CN" sz="1800" dirty="0">
                <a:solidFill>
                  <a:srgbClr val="CC00CC"/>
                </a:solidFill>
                <a:ea typeface="SimSun" pitchFamily="2" charset="-122"/>
              </a:rPr>
              <a:t>, </a:t>
            </a:r>
            <a:r>
              <a:rPr lang="en-US" altLang="zh-CN" sz="1800" u="sng" dirty="0" err="1">
                <a:solidFill>
                  <a:srgbClr val="CC00CC"/>
                </a:solidFill>
                <a:ea typeface="SimSun" pitchFamily="2" charset="-122"/>
              </a:rPr>
              <a:t>beersLiked</a:t>
            </a:r>
            <a:r>
              <a:rPr lang="en-US" altLang="zh-CN" sz="1800" dirty="0">
                <a:solidFill>
                  <a:srgbClr val="CC00CC"/>
                </a:solidFill>
                <a:ea typeface="SimSun" pitchFamily="2" charset="-122"/>
              </a:rPr>
              <a:t>, </a:t>
            </a:r>
            <a:r>
              <a:rPr lang="en-US" altLang="zh-CN" sz="1800" dirty="0" err="1">
                <a:solidFill>
                  <a:srgbClr val="CC00CC"/>
                </a:solidFill>
                <a:ea typeface="SimSun" pitchFamily="2" charset="-122"/>
              </a:rPr>
              <a:t>manf</a:t>
            </a:r>
            <a:r>
              <a:rPr lang="en-US" altLang="zh-CN" sz="1800" dirty="0">
                <a:solidFill>
                  <a:srgbClr val="CC00CC"/>
                </a:solidFill>
                <a:ea typeface="SimSun" pitchFamily="2" charset="-122"/>
              </a:rPr>
              <a:t>)</a:t>
            </a:r>
          </a:p>
          <a:p>
            <a:pPr marL="609600" indent="-609600" eaLnBrk="1" hangingPunct="1">
              <a:lnSpc>
                <a:spcPct val="90000"/>
              </a:lnSpc>
            </a:pPr>
            <a:endParaRPr lang="en-US" altLang="zh-CN" dirty="0">
              <a:solidFill>
                <a:srgbClr val="CC00CC"/>
              </a:solidFill>
              <a:ea typeface="SimSun" pitchFamily="2" charset="-122"/>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p14:cNvContentPartPr/>
              <p14:nvPr>
                <p:extLst>
                  <p:ext uri="{42D2F446-02D8-4167-A562-619A0277C38B}">
                    <p15:isNarration xmlns:p15="http://schemas.microsoft.com/office/powerpoint/2012/main" val="1"/>
                  </p:ext>
                </p:extLst>
              </p14:nvPr>
            </p14:nvContentPartPr>
            <p14:xfrm>
              <a:off x="1219320" y="4102200"/>
              <a:ext cx="7106040" cy="2171880"/>
            </p14:xfrm>
          </p:contentPart>
        </mc:Choice>
        <mc:Fallback xmlns="">
          <p:pic>
            <p:nvPicPr>
              <p:cNvPr id="6" name="Ink 5"/>
              <p:cNvPicPr>
                <a:picLocks noGrp="1" noRot="1" noChangeAspect="1" noMove="1" noResize="1" noEditPoints="1" noAdjustHandles="1" noChangeArrowheads="1" noChangeShapeType="1"/>
              </p:cNvPicPr>
              <p:nvPr/>
            </p:nvPicPr>
            <p:blipFill>
              <a:blip r:embed="rId7"/>
              <a:stretch>
                <a:fillRect/>
              </a:stretch>
            </p:blipFill>
            <p:spPr>
              <a:xfrm>
                <a:off x="1209960" y="4092840"/>
                <a:ext cx="7124760" cy="2190600"/>
              </a:xfrm>
              <a:prstGeom prst="rect">
                <a:avLst/>
              </a:prstGeom>
            </p:spPr>
          </p:pic>
        </mc:Fallback>
      </mc:AlternateContent>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12</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6280"/>
    </mc:Choice>
    <mc:Fallback xmlns="">
      <p:transition spd="slow" advTm="13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410627">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1062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1062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10627">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10627">
                                            <p:txEl>
                                              <p:pRg st="5" end="5"/>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10627">
                                            <p:txEl>
                                              <p:pRg st="6" end="6"/>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410627">
                                            <p:txEl>
                                              <p:pRg st="7" end="7"/>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410627">
                                            <p:txEl>
                                              <p:pRg st="8" end="8"/>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410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41062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395536" y="566192"/>
            <a:ext cx="8229600" cy="990600"/>
          </a:xfrm>
        </p:spPr>
        <p:txBody>
          <a:bodyPr/>
          <a:lstStyle/>
          <a:p>
            <a:pPr eaLnBrk="1" fontAlgn="auto" hangingPunct="1">
              <a:spcAft>
                <a:spcPts val="0"/>
              </a:spcAft>
              <a:defRPr/>
            </a:pPr>
            <a:r>
              <a:rPr lang="en-US" altLang="zh-CN" dirty="0">
                <a:ea typeface="宋体" charset="-122"/>
              </a:rPr>
              <a:t>Example (2)</a:t>
            </a:r>
          </a:p>
        </p:txBody>
      </p:sp>
      <p:sp>
        <p:nvSpPr>
          <p:cNvPr id="411651" name="Rectangle 3"/>
          <p:cNvSpPr>
            <a:spLocks noGrp="1" noChangeArrowheads="1"/>
          </p:cNvSpPr>
          <p:nvPr>
            <p:ph idx="1"/>
          </p:nvPr>
        </p:nvSpPr>
        <p:spPr>
          <a:xfrm>
            <a:off x="395536" y="1772816"/>
            <a:ext cx="8001000" cy="4114800"/>
          </a:xfrm>
        </p:spPr>
        <p:txBody>
          <a:bodyPr/>
          <a:lstStyle/>
          <a:p>
            <a:pPr eaLnBrk="1" hangingPunct="1">
              <a:lnSpc>
                <a:spcPct val="90000"/>
              </a:lnSpc>
            </a:pPr>
            <a:r>
              <a:rPr lang="en-US" altLang="zh-CN" dirty="0">
                <a:ea typeface="SimSun" pitchFamily="2" charset="-122"/>
              </a:rPr>
              <a:t>We are not done; we need to check Drinkers1 and Drinkers2 for BCNF.</a:t>
            </a:r>
          </a:p>
          <a:p>
            <a:pPr eaLnBrk="1" hangingPunct="1">
              <a:lnSpc>
                <a:spcPct val="90000"/>
              </a:lnSpc>
            </a:pPr>
            <a:endParaRPr lang="en-US" altLang="zh-CN" dirty="0">
              <a:ea typeface="SimSun" pitchFamily="2" charset="-122"/>
            </a:endParaRPr>
          </a:p>
          <a:p>
            <a:pPr eaLnBrk="1" hangingPunct="1">
              <a:lnSpc>
                <a:spcPct val="90000"/>
              </a:lnSpc>
            </a:pPr>
            <a:r>
              <a:rPr lang="en-US" altLang="zh-CN" dirty="0">
                <a:ea typeface="SimSun" pitchFamily="2" charset="-122"/>
              </a:rPr>
              <a:t>Projecting FD’s is easy here.</a:t>
            </a:r>
          </a:p>
          <a:p>
            <a:pPr marL="0" indent="0" eaLnBrk="1" hangingPunct="1">
              <a:lnSpc>
                <a:spcPct val="90000"/>
              </a:lnSpc>
              <a:buNone/>
            </a:pPr>
            <a:endParaRPr lang="en-US" altLang="zh-CN" dirty="0">
              <a:ea typeface="SimSun" pitchFamily="2" charset="-122"/>
            </a:endParaRPr>
          </a:p>
          <a:p>
            <a:pPr eaLnBrk="1" hangingPunct="1">
              <a:lnSpc>
                <a:spcPct val="90000"/>
              </a:lnSpc>
            </a:pPr>
            <a:r>
              <a:rPr lang="en-US" altLang="zh-CN" dirty="0">
                <a:ea typeface="SimSun" pitchFamily="2" charset="-122"/>
              </a:rPr>
              <a:t>For </a:t>
            </a:r>
            <a:r>
              <a:rPr lang="en-US" altLang="zh-CN" dirty="0">
                <a:solidFill>
                  <a:srgbClr val="CC00CC"/>
                </a:solidFill>
                <a:ea typeface="SimSun" pitchFamily="2" charset="-122"/>
              </a:rPr>
              <a:t>Drinkers1(</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dirty="0" err="1">
                <a:solidFill>
                  <a:srgbClr val="CC00CC"/>
                </a:solidFill>
                <a:ea typeface="SimSun" pitchFamily="2" charset="-122"/>
              </a:rPr>
              <a:t>addr</a:t>
            </a:r>
            <a:r>
              <a:rPr lang="en-US" altLang="zh-CN" dirty="0">
                <a:solidFill>
                  <a:srgbClr val="CC00CC"/>
                </a:solidFill>
                <a:ea typeface="SimSun" pitchFamily="2" charset="-122"/>
              </a:rPr>
              <a:t>, </a:t>
            </a:r>
            <a:r>
              <a:rPr lang="en-US" altLang="zh-CN" dirty="0" err="1">
                <a:solidFill>
                  <a:srgbClr val="CC00CC"/>
                </a:solidFill>
                <a:ea typeface="SimSun" pitchFamily="2" charset="-122"/>
              </a:rPr>
              <a:t>favBeer</a:t>
            </a:r>
            <a:r>
              <a:rPr lang="en-US" altLang="zh-CN" dirty="0">
                <a:solidFill>
                  <a:srgbClr val="CC00CC"/>
                </a:solidFill>
                <a:ea typeface="SimSun" pitchFamily="2" charset="-122"/>
              </a:rPr>
              <a:t>)</a:t>
            </a:r>
            <a:r>
              <a:rPr lang="en-US" altLang="zh-CN" dirty="0">
                <a:ea typeface="SimSun" pitchFamily="2" charset="-122"/>
              </a:rPr>
              <a:t>, relevant FD’s are </a:t>
            </a:r>
            <a:r>
              <a:rPr lang="en-US" altLang="zh-CN" dirty="0">
                <a:solidFill>
                  <a:schemeClr val="accent1"/>
                </a:solidFill>
                <a:ea typeface="SimSun" pitchFamily="2" charset="-122"/>
              </a:rPr>
              <a:t>name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dirty="0" err="1">
                <a:solidFill>
                  <a:schemeClr val="accent1"/>
                </a:solidFill>
                <a:ea typeface="SimSun" pitchFamily="2" charset="-122"/>
              </a:rPr>
              <a:t>addr</a:t>
            </a:r>
            <a:r>
              <a:rPr lang="en-US" altLang="zh-CN" dirty="0">
                <a:ea typeface="SimSun" pitchFamily="2" charset="-122"/>
              </a:rPr>
              <a:t> and   </a:t>
            </a:r>
            <a:r>
              <a:rPr lang="en-US" altLang="zh-CN" dirty="0">
                <a:solidFill>
                  <a:schemeClr val="accent1"/>
                </a:solidFill>
                <a:ea typeface="SimSun" pitchFamily="2" charset="-122"/>
              </a:rPr>
              <a:t>name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dirty="0" err="1">
                <a:solidFill>
                  <a:schemeClr val="accent1"/>
                </a:solidFill>
                <a:ea typeface="SimSun" pitchFamily="2" charset="-122"/>
              </a:rPr>
              <a:t>favBeer</a:t>
            </a:r>
            <a:r>
              <a:rPr lang="en-US" altLang="zh-CN" dirty="0">
                <a:ea typeface="SimSun" pitchFamily="2" charset="-122"/>
              </a:rPr>
              <a:t>.</a:t>
            </a:r>
          </a:p>
          <a:p>
            <a:pPr lvl="1" eaLnBrk="1" hangingPunct="1">
              <a:lnSpc>
                <a:spcPct val="90000"/>
              </a:lnSpc>
            </a:pPr>
            <a:r>
              <a:rPr lang="en-US" altLang="zh-CN" dirty="0">
                <a:ea typeface="SimSun" pitchFamily="2" charset="-122"/>
              </a:rPr>
              <a:t>Thus, </a:t>
            </a:r>
            <a:r>
              <a:rPr lang="en-US" altLang="zh-CN" dirty="0">
                <a:solidFill>
                  <a:srgbClr val="33CC33"/>
                </a:solidFill>
                <a:ea typeface="SimSun" pitchFamily="2" charset="-122"/>
              </a:rPr>
              <a:t>{name}</a:t>
            </a:r>
            <a:r>
              <a:rPr lang="en-US" altLang="zh-CN" dirty="0">
                <a:ea typeface="SimSun" pitchFamily="2" charset="-122"/>
              </a:rPr>
              <a:t> is the only key and Drinkers1 is in BCNF.</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p14:cNvContentPartPr/>
              <p14:nvPr>
                <p:extLst>
                  <p:ext uri="{42D2F446-02D8-4167-A562-619A0277C38B}">
                    <p15:isNarration xmlns:p15="http://schemas.microsoft.com/office/powerpoint/2012/main" val="1"/>
                  </p:ext>
                </p:extLst>
              </p14:nvPr>
            </p14:nvContentPartPr>
            <p14:xfrm>
              <a:off x="660600" y="3956040"/>
              <a:ext cx="3511800" cy="508320"/>
            </p14:xfrm>
          </p:contentPart>
        </mc:Choice>
        <mc:Fallback xmlns="">
          <p:pic>
            <p:nvPicPr>
              <p:cNvPr id="2" name="Ink 1"/>
              <p:cNvPicPr>
                <a:picLocks noGrp="1" noRot="1" noChangeAspect="1" noMove="1" noResize="1" noEditPoints="1" noAdjustHandles="1" noChangeArrowheads="1" noChangeShapeType="1"/>
              </p:cNvPicPr>
              <p:nvPr/>
            </p:nvPicPr>
            <p:blipFill>
              <a:blip r:embed="rId7"/>
              <a:stretch>
                <a:fillRect/>
              </a:stretch>
            </p:blipFill>
            <p:spPr>
              <a:xfrm>
                <a:off x="651240" y="3946680"/>
                <a:ext cx="3530520" cy="527040"/>
              </a:xfrm>
              <a:prstGeom prst="rect">
                <a:avLst/>
              </a:prstGeom>
            </p:spPr>
          </p:pic>
        </mc:Fallback>
      </mc:AlternateContent>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13</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826"/>
    </mc:Choice>
    <mc:Fallback xmlns="">
      <p:transition spd="slow" advTm="4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41165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11651">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11651">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11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41165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Example (3)</a:t>
            </a:r>
          </a:p>
        </p:txBody>
      </p:sp>
      <p:sp>
        <p:nvSpPr>
          <p:cNvPr id="412675" name="Rectangle 3"/>
          <p:cNvSpPr>
            <a:spLocks noGrp="1" noChangeArrowheads="1"/>
          </p:cNvSpPr>
          <p:nvPr>
            <p:ph idx="1"/>
          </p:nvPr>
        </p:nvSpPr>
        <p:spPr>
          <a:xfrm>
            <a:off x="533400" y="1988840"/>
            <a:ext cx="8431088" cy="4114800"/>
          </a:xfrm>
        </p:spPr>
        <p:txBody>
          <a:bodyPr/>
          <a:lstStyle/>
          <a:p>
            <a:pPr eaLnBrk="1" hangingPunct="1">
              <a:lnSpc>
                <a:spcPct val="90000"/>
              </a:lnSpc>
            </a:pPr>
            <a:r>
              <a:rPr lang="en-US" altLang="zh-CN" dirty="0">
                <a:ea typeface="SimSun" pitchFamily="2" charset="-122"/>
              </a:rPr>
              <a:t>For </a:t>
            </a:r>
            <a:r>
              <a:rPr lang="en-US" altLang="zh-CN" dirty="0">
                <a:solidFill>
                  <a:srgbClr val="CC00CC"/>
                </a:solidFill>
                <a:ea typeface="SimSun" pitchFamily="2" charset="-122"/>
              </a:rPr>
              <a:t>Drinkers2(</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a:t>
            </a:r>
            <a:r>
              <a:rPr lang="en-US" altLang="zh-CN" dirty="0">
                <a:ea typeface="SimSun" pitchFamily="2" charset="-122"/>
              </a:rPr>
              <a:t>, the only FD is </a:t>
            </a:r>
            <a:r>
              <a:rPr lang="en-US" altLang="zh-CN" dirty="0" err="1">
                <a:solidFill>
                  <a:schemeClr val="accent1"/>
                </a:solidFill>
                <a:ea typeface="SimSun" pitchFamily="2" charset="-122"/>
              </a:rPr>
              <a:t>beersLiked</a:t>
            </a:r>
            <a:r>
              <a:rPr lang="en-US" altLang="zh-CN" dirty="0">
                <a:solidFill>
                  <a:schemeClr val="accent1"/>
                </a:solidFill>
                <a:ea typeface="SimSun" pitchFamily="2" charset="-122"/>
              </a:rPr>
              <a:t>-&gt;</a:t>
            </a:r>
            <a:r>
              <a:rPr lang="en-US" altLang="zh-CN" dirty="0" err="1">
                <a:solidFill>
                  <a:schemeClr val="accent1"/>
                </a:solidFill>
                <a:ea typeface="SimSun" pitchFamily="2" charset="-122"/>
              </a:rPr>
              <a:t>manf</a:t>
            </a:r>
            <a:r>
              <a:rPr lang="en-US" altLang="zh-CN" dirty="0">
                <a:ea typeface="SimSun" pitchFamily="2" charset="-122"/>
              </a:rPr>
              <a:t>, and the only key is </a:t>
            </a:r>
            <a:r>
              <a:rPr lang="en-US" altLang="zh-CN" dirty="0">
                <a:solidFill>
                  <a:srgbClr val="33CC33"/>
                </a:solidFill>
                <a:ea typeface="SimSun" pitchFamily="2" charset="-122"/>
              </a:rPr>
              <a:t>{name, </a:t>
            </a:r>
            <a:r>
              <a:rPr lang="en-US" altLang="zh-CN" dirty="0" err="1">
                <a:solidFill>
                  <a:srgbClr val="33CC33"/>
                </a:solidFill>
                <a:ea typeface="SimSun" pitchFamily="2" charset="-122"/>
              </a:rPr>
              <a:t>beersLiked</a:t>
            </a:r>
            <a:r>
              <a:rPr lang="en-US" altLang="zh-CN" dirty="0">
                <a:solidFill>
                  <a:srgbClr val="33CC33"/>
                </a:solidFill>
                <a:ea typeface="SimSun" pitchFamily="2" charset="-122"/>
              </a:rPr>
              <a:t>}</a:t>
            </a:r>
            <a:r>
              <a:rPr lang="en-US" altLang="zh-CN" dirty="0">
                <a:ea typeface="SimSun" pitchFamily="2" charset="-122"/>
              </a:rPr>
              <a:t>.</a:t>
            </a:r>
          </a:p>
          <a:p>
            <a:pPr marL="800100" lvl="1" indent="-342900" eaLnBrk="1" hangingPunct="1">
              <a:lnSpc>
                <a:spcPct val="90000"/>
              </a:lnSpc>
            </a:pPr>
            <a:r>
              <a:rPr lang="en-US" altLang="zh-CN" dirty="0">
                <a:ea typeface="SimSun" pitchFamily="2" charset="-122"/>
              </a:rPr>
              <a:t>Violation of BCNF.</a:t>
            </a:r>
          </a:p>
          <a:p>
            <a:pPr eaLnBrk="1" hangingPunct="1">
              <a:lnSpc>
                <a:spcPct val="90000"/>
              </a:lnSpc>
            </a:pPr>
            <a:endParaRPr lang="en-US" altLang="zh-CN" dirty="0">
              <a:ea typeface="SimSun" pitchFamily="2" charset="-122"/>
            </a:endParaRPr>
          </a:p>
          <a:p>
            <a:pPr eaLnBrk="1" hangingPunct="1">
              <a:lnSpc>
                <a:spcPct val="90000"/>
              </a:lnSpc>
            </a:pPr>
            <a:r>
              <a:rPr lang="en-US" altLang="zh-CN" dirty="0" err="1">
                <a:ea typeface="SimSun" pitchFamily="2" charset="-122"/>
              </a:rPr>
              <a:t>beersLiked</a:t>
            </a:r>
            <a:r>
              <a:rPr lang="en-US" altLang="zh-CN" baseline="30000" dirty="0">
                <a:ea typeface="SimSun" pitchFamily="2" charset="-122"/>
              </a:rPr>
              <a:t>+</a:t>
            </a:r>
            <a:r>
              <a:rPr lang="en-US" altLang="zh-CN" dirty="0">
                <a:ea typeface="SimSun" pitchFamily="2" charset="-122"/>
              </a:rPr>
              <a:t> = {</a:t>
            </a:r>
            <a:r>
              <a:rPr lang="en-US" altLang="zh-CN" dirty="0" err="1">
                <a:ea typeface="SimSun" pitchFamily="2" charset="-122"/>
              </a:rPr>
              <a:t>beersLiked</a:t>
            </a:r>
            <a:r>
              <a:rPr lang="en-US" altLang="zh-CN" dirty="0">
                <a:ea typeface="SimSun" pitchFamily="2" charset="-122"/>
              </a:rPr>
              <a:t>, </a:t>
            </a:r>
            <a:r>
              <a:rPr lang="en-US" altLang="zh-CN" dirty="0" err="1">
                <a:ea typeface="SimSun" pitchFamily="2" charset="-122"/>
              </a:rPr>
              <a:t>manf</a:t>
            </a:r>
            <a:r>
              <a:rPr lang="en-US" altLang="zh-CN" dirty="0">
                <a:ea typeface="SimSun" pitchFamily="2" charset="-122"/>
              </a:rPr>
              <a:t>}, so we decompose </a:t>
            </a:r>
            <a:r>
              <a:rPr lang="en-US" altLang="zh-CN" i="1" dirty="0">
                <a:ea typeface="SimSun" pitchFamily="2" charset="-122"/>
              </a:rPr>
              <a:t>Drinkers2</a:t>
            </a:r>
            <a:r>
              <a:rPr lang="en-US" altLang="zh-CN" dirty="0">
                <a:ea typeface="SimSun" pitchFamily="2" charset="-122"/>
              </a:rPr>
              <a:t>  into:</a:t>
            </a:r>
          </a:p>
          <a:p>
            <a:pPr marL="914400" lvl="1" indent="-457200" eaLnBrk="1" hangingPunct="1">
              <a:lnSpc>
                <a:spcPct val="90000"/>
              </a:lnSpc>
              <a:buFont typeface="+mj-lt"/>
              <a:buAutoNum type="arabicPeriod"/>
            </a:pPr>
            <a:r>
              <a:rPr lang="en-US" altLang="zh-CN" dirty="0">
                <a:solidFill>
                  <a:srgbClr val="CC00CC"/>
                </a:solidFill>
                <a:ea typeface="SimSun" pitchFamily="2" charset="-122"/>
              </a:rPr>
              <a:t>Drinkers3(</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a:t>
            </a:r>
          </a:p>
          <a:p>
            <a:pPr marL="914400" lvl="1" indent="-457200" eaLnBrk="1" hangingPunct="1">
              <a:lnSpc>
                <a:spcPct val="90000"/>
              </a:lnSpc>
              <a:buFont typeface="+mj-lt"/>
              <a:buAutoNum type="arabicPeriod"/>
            </a:pPr>
            <a:r>
              <a:rPr lang="en-US" altLang="zh-CN" dirty="0">
                <a:solidFill>
                  <a:srgbClr val="CC00CC"/>
                </a:solidFill>
                <a:ea typeface="SimSun" pitchFamily="2" charset="-122"/>
              </a:rPr>
              <a:t>Drinkers4(</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p14:cNvContentPartPr/>
              <p14:nvPr>
                <p:extLst>
                  <p:ext uri="{42D2F446-02D8-4167-A562-619A0277C38B}">
                    <p15:isNarration xmlns:p15="http://schemas.microsoft.com/office/powerpoint/2012/main" val="1"/>
                  </p:ext>
                </p:extLst>
              </p14:nvPr>
            </p14:nvContentPartPr>
            <p14:xfrm>
              <a:off x="-215640" y="2336760"/>
              <a:ext cx="5696280" cy="2743560"/>
            </p14:xfrm>
          </p:contentPart>
        </mc:Choice>
        <mc:Fallback xmlns="">
          <p:pic>
            <p:nvPicPr>
              <p:cNvPr id="3" name="Ink 2"/>
              <p:cNvPicPr>
                <a:picLocks noGrp="1" noRot="1" noChangeAspect="1" noMove="1" noResize="1" noEditPoints="1" noAdjustHandles="1" noChangeArrowheads="1" noChangeShapeType="1"/>
              </p:cNvPicPr>
              <p:nvPr/>
            </p:nvPicPr>
            <p:blipFill>
              <a:blip r:embed="rId7"/>
              <a:stretch>
                <a:fillRect/>
              </a:stretch>
            </p:blipFill>
            <p:spPr>
              <a:xfrm>
                <a:off x="-225000" y="2327400"/>
                <a:ext cx="5715000" cy="2762280"/>
              </a:xfrm>
              <a:prstGeom prst="rect">
                <a:avLst/>
              </a:prstGeom>
            </p:spPr>
          </p:pic>
        </mc:Fallback>
      </mc:AlternateContent>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14</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356"/>
    </mc:Choice>
    <mc:Fallback xmlns="">
      <p:transition spd="slow" advTm="10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412675">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41267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75">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12675">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12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41267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Example (Concluded)</a:t>
            </a:r>
          </a:p>
        </p:txBody>
      </p:sp>
      <p:sp>
        <p:nvSpPr>
          <p:cNvPr id="70659" name="Rectangle 3"/>
          <p:cNvSpPr>
            <a:spLocks noGrp="1" noChangeArrowheads="1"/>
          </p:cNvSpPr>
          <p:nvPr>
            <p:ph idx="1"/>
          </p:nvPr>
        </p:nvSpPr>
        <p:spPr>
          <a:xfrm>
            <a:off x="323528" y="1790311"/>
            <a:ext cx="8199438" cy="4364037"/>
          </a:xfrm>
        </p:spPr>
        <p:txBody>
          <a:bodyPr/>
          <a:lstStyle/>
          <a:p>
            <a:pPr eaLnBrk="1" hangingPunct="1"/>
            <a:r>
              <a:rPr lang="en-US" altLang="zh-CN" dirty="0">
                <a:ea typeface="SimSun" pitchFamily="2" charset="-122"/>
              </a:rPr>
              <a:t>The resulting decomposition of </a:t>
            </a:r>
            <a:r>
              <a:rPr lang="en-US" altLang="zh-CN" i="1" dirty="0">
                <a:ea typeface="SimSun" pitchFamily="2" charset="-122"/>
              </a:rPr>
              <a:t>Drinkers </a:t>
            </a:r>
            <a:r>
              <a:rPr lang="en-US" altLang="zh-CN" dirty="0">
                <a:ea typeface="SimSun" pitchFamily="2" charset="-122"/>
              </a:rPr>
              <a:t>:</a:t>
            </a:r>
          </a:p>
          <a:p>
            <a:pPr marL="990600" lvl="1" indent="-533400" eaLnBrk="1" hangingPunct="1">
              <a:buFont typeface="Monotype Sorts" pitchFamily="2" charset="2"/>
              <a:buAutoNum type="arabicPeriod"/>
            </a:pPr>
            <a:r>
              <a:rPr lang="en-US" altLang="zh-CN" dirty="0">
                <a:solidFill>
                  <a:srgbClr val="CC00CC"/>
                </a:solidFill>
                <a:ea typeface="SimSun" pitchFamily="2" charset="-122"/>
              </a:rPr>
              <a:t>Drinkers1(</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dirty="0" err="1">
                <a:solidFill>
                  <a:srgbClr val="CC00CC"/>
                </a:solidFill>
                <a:ea typeface="SimSun" pitchFamily="2" charset="-122"/>
              </a:rPr>
              <a:t>addr</a:t>
            </a:r>
            <a:r>
              <a:rPr lang="en-US" altLang="zh-CN" dirty="0">
                <a:solidFill>
                  <a:srgbClr val="CC00CC"/>
                </a:solidFill>
                <a:ea typeface="SimSun" pitchFamily="2" charset="-122"/>
              </a:rPr>
              <a:t>, </a:t>
            </a:r>
            <a:r>
              <a:rPr lang="en-US" altLang="zh-CN" dirty="0" err="1">
                <a:solidFill>
                  <a:srgbClr val="CC00CC"/>
                </a:solidFill>
                <a:ea typeface="SimSun" pitchFamily="2" charset="-122"/>
              </a:rPr>
              <a:t>favBeer</a:t>
            </a:r>
            <a:r>
              <a:rPr lang="en-US" altLang="zh-CN" dirty="0">
                <a:solidFill>
                  <a:srgbClr val="CC00CC"/>
                </a:solidFill>
                <a:ea typeface="SimSun" pitchFamily="2" charset="-122"/>
              </a:rPr>
              <a:t>)</a:t>
            </a:r>
          </a:p>
          <a:p>
            <a:pPr marL="990600" lvl="1" indent="-533400" eaLnBrk="1" hangingPunct="1">
              <a:buFont typeface="Monotype Sorts" pitchFamily="2" charset="2"/>
              <a:buAutoNum type="arabicPeriod"/>
            </a:pPr>
            <a:r>
              <a:rPr lang="en-US" altLang="zh-CN" dirty="0">
                <a:solidFill>
                  <a:srgbClr val="CC00CC"/>
                </a:solidFill>
                <a:ea typeface="SimSun" pitchFamily="2" charset="-122"/>
              </a:rPr>
              <a:t>Drinkers3(</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a:t>
            </a:r>
          </a:p>
          <a:p>
            <a:pPr marL="990600" lvl="1" indent="-533400" eaLnBrk="1" hangingPunct="1">
              <a:buFont typeface="Monotype Sorts" pitchFamily="2" charset="2"/>
              <a:buAutoNum type="arabicPeriod"/>
            </a:pPr>
            <a:r>
              <a:rPr lang="en-US" altLang="zh-CN" dirty="0">
                <a:solidFill>
                  <a:srgbClr val="CC00CC"/>
                </a:solidFill>
                <a:ea typeface="SimSun" pitchFamily="2" charset="-122"/>
              </a:rPr>
              <a:t>Drinkers4(</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u="sng" dirty="0" err="1">
                <a:solidFill>
                  <a:srgbClr val="CC00CC"/>
                </a:solidFill>
                <a:ea typeface="SimSun" pitchFamily="2" charset="-122"/>
              </a:rPr>
              <a:t>beersLiked</a:t>
            </a:r>
            <a:r>
              <a:rPr lang="en-US" altLang="zh-CN" dirty="0">
                <a:solidFill>
                  <a:srgbClr val="CC00CC"/>
                </a:solidFill>
                <a:ea typeface="SimSun" pitchFamily="2" charset="-122"/>
              </a:rPr>
              <a:t>)</a:t>
            </a:r>
          </a:p>
          <a:p>
            <a:pPr eaLnBrk="1" hangingPunct="1"/>
            <a:endParaRPr lang="en-US" altLang="zh-CN" dirty="0">
              <a:ea typeface="SimSun" pitchFamily="2" charset="-122"/>
            </a:endParaRPr>
          </a:p>
          <a:p>
            <a:pPr eaLnBrk="1" hangingPunct="1"/>
            <a:r>
              <a:rPr lang="en-US" altLang="zh-CN" dirty="0">
                <a:ea typeface="SimSun" pitchFamily="2" charset="-122"/>
              </a:rPr>
              <a:t>Notice: </a:t>
            </a:r>
            <a:r>
              <a:rPr lang="en-US" altLang="zh-CN" i="1" dirty="0">
                <a:ea typeface="SimSun" pitchFamily="2" charset="-122"/>
              </a:rPr>
              <a:t>Drinkers1</a:t>
            </a:r>
            <a:r>
              <a:rPr lang="en-US" altLang="zh-CN" dirty="0">
                <a:ea typeface="SimSun" pitchFamily="2" charset="-122"/>
              </a:rPr>
              <a:t>  tells us about drinkers, </a:t>
            </a:r>
            <a:r>
              <a:rPr lang="en-US" altLang="zh-CN" i="1" dirty="0">
                <a:ea typeface="SimSun" pitchFamily="2" charset="-122"/>
              </a:rPr>
              <a:t>Drinkers3</a:t>
            </a:r>
            <a:r>
              <a:rPr lang="en-US" altLang="zh-CN" dirty="0">
                <a:ea typeface="SimSun" pitchFamily="2" charset="-122"/>
              </a:rPr>
              <a:t>  tells us about beers, and </a:t>
            </a:r>
            <a:r>
              <a:rPr lang="en-US" altLang="zh-CN" i="1" dirty="0">
                <a:ea typeface="SimSun" pitchFamily="2" charset="-122"/>
              </a:rPr>
              <a:t>Drinkers4</a:t>
            </a:r>
            <a:r>
              <a:rPr lang="en-US" altLang="zh-CN" dirty="0">
                <a:ea typeface="SimSun" pitchFamily="2" charset="-122"/>
              </a:rPr>
              <a:t>  tells us the relationship between drinkers and the beers they like.</a:t>
            </a:r>
          </a:p>
        </p:txBody>
      </p:sp>
      <p:sp>
        <p:nvSpPr>
          <p:cNvPr id="70660" name="Text Box 4"/>
          <p:cNvSpPr txBox="1">
            <a:spLocks noChangeArrowheads="1"/>
          </p:cNvSpPr>
          <p:nvPr/>
        </p:nvSpPr>
        <p:spPr bwMode="auto">
          <a:xfrm>
            <a:off x="1331912" y="5554644"/>
            <a:ext cx="6696075" cy="6175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sz="3200"/>
              <a:t>Question: lossless? FD preserving?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2056"/>
    </mc:Choice>
    <mc:Fallback xmlns="">
      <p:transition spd="slow" advTm="3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CA" altLang="en-US" sz="3600"/>
              <a:t>BCNF Decomposition: Another Example</a:t>
            </a:r>
            <a:endParaRPr lang="en-US" altLang="zh-CN" sz="3600">
              <a:ea typeface="SimSun" pitchFamily="2" charset="-122"/>
            </a:endParaRPr>
          </a:p>
        </p:txBody>
      </p:sp>
      <p:graphicFrame>
        <p:nvGraphicFramePr>
          <p:cNvPr id="71683" name="Object 3"/>
          <p:cNvGraphicFramePr>
            <a:graphicFrameLocks noGrp="1" noChangeAspect="1"/>
          </p:cNvGraphicFramePr>
          <p:nvPr>
            <p:ph idx="1"/>
            <p:extLst>
              <p:ext uri="{D42A27DB-BD31-4B8C-83A1-F6EECF244321}">
                <p14:modId xmlns:p14="http://schemas.microsoft.com/office/powerpoint/2010/main" val="3961208578"/>
              </p:ext>
            </p:extLst>
          </p:nvPr>
        </p:nvGraphicFramePr>
        <p:xfrm>
          <a:off x="539552" y="1772816"/>
          <a:ext cx="7621587" cy="4257675"/>
        </p:xfrm>
        <a:graphic>
          <a:graphicData uri="http://schemas.openxmlformats.org/presentationml/2006/ole">
            <mc:AlternateContent xmlns:mc="http://schemas.openxmlformats.org/markup-compatibility/2006">
              <mc:Choice xmlns:v="urn:schemas-microsoft-com:vml" Requires="v">
                <p:oleObj name="Bitmap Image" r:id="rId5" imgW="6973273" imgH="3895238" progId="Paint.Picture">
                  <p:embed/>
                </p:oleObj>
              </mc:Choice>
              <mc:Fallback>
                <p:oleObj name="Bitmap Image" r:id="rId5" imgW="6973273" imgH="3895238"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772816"/>
                        <a:ext cx="7621587"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16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456"/>
    </mc:Choice>
    <mc:Fallback xmlns="">
      <p:transition spd="slow" advTm="1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altLang="zh-CN" dirty="0"/>
              <a:t>Exercise: Decomposition Using FD</a:t>
            </a:r>
          </a:p>
        </p:txBody>
      </p:sp>
      <p:sp>
        <p:nvSpPr>
          <p:cNvPr id="3" name="Content Placeholder 2"/>
          <p:cNvSpPr>
            <a:spLocks noGrp="1"/>
          </p:cNvSpPr>
          <p:nvPr>
            <p:ph idx="1"/>
          </p:nvPr>
        </p:nvSpPr>
        <p:spPr/>
        <p:txBody>
          <a:bodyPr/>
          <a:lstStyle/>
          <a:p>
            <a:r>
              <a:rPr lang="en-US" dirty="0"/>
              <a:t>Is the following relation in BCNF? If not, convert it into BCNF</a:t>
            </a:r>
          </a:p>
          <a:p>
            <a:pPr marL="0" indent="0">
              <a:buNone/>
            </a:pPr>
            <a:endParaRPr lang="en-US" dirty="0"/>
          </a:p>
          <a:p>
            <a:pPr marL="0" indent="0">
              <a:buNone/>
            </a:pPr>
            <a:endParaRPr lang="en-US" dirty="0"/>
          </a:p>
        </p:txBody>
      </p:sp>
      <p:graphicFrame>
        <p:nvGraphicFramePr>
          <p:cNvPr id="28675" name="Object 4"/>
          <p:cNvGraphicFramePr>
            <a:graphicFrameLocks noChangeAspect="1"/>
          </p:cNvGraphicFramePr>
          <p:nvPr>
            <p:extLst>
              <p:ext uri="{D42A27DB-BD31-4B8C-83A1-F6EECF244321}">
                <p14:modId xmlns:p14="http://schemas.microsoft.com/office/powerpoint/2010/main" val="2466062213"/>
              </p:ext>
            </p:extLst>
          </p:nvPr>
        </p:nvGraphicFramePr>
        <p:xfrm>
          <a:off x="611560" y="2852936"/>
          <a:ext cx="7446963" cy="4799013"/>
        </p:xfrm>
        <a:graphic>
          <a:graphicData uri="http://schemas.openxmlformats.org/presentationml/2006/ole">
            <mc:AlternateContent xmlns:mc="http://schemas.openxmlformats.org/markup-compatibility/2006">
              <mc:Choice xmlns:v="urn:schemas-microsoft-com:vml" Requires="v">
                <p:oleObj name="位图图像" r:id="rId5" imgW="7066667" imgH="4552381" progId="Paint.Picture">
                  <p:embed/>
                </p:oleObj>
              </mc:Choice>
              <mc:Fallback>
                <p:oleObj name="位图图像" r:id="rId5" imgW="7066667" imgH="455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2852936"/>
                        <a:ext cx="7446963" cy="479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179512" y="4941168"/>
            <a:ext cx="8064896" cy="267765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17</a:t>
            </a:fld>
            <a:endParaRPr lang="en-US" altLang="zh-CN"/>
          </a:p>
        </p:txBody>
      </p:sp>
    </p:spTree>
    <p:extLst>
      <p:ext uri="{BB962C8B-B14F-4D97-AF65-F5344CB8AC3E}">
        <p14:creationId xmlns:p14="http://schemas.microsoft.com/office/powerpoint/2010/main" val="2645723327"/>
      </p:ext>
    </p:extLst>
  </p:cSld>
  <p:clrMapOvr>
    <a:masterClrMapping/>
  </p:clrMapOvr>
  <mc:AlternateContent xmlns:mc="http://schemas.openxmlformats.org/markup-compatibility/2006" xmlns:p14="http://schemas.microsoft.com/office/powerpoint/2010/main">
    <mc:Choice Requires="p14">
      <p:transition spd="slow" p14:dur="2000" advTm="7458"/>
    </mc:Choice>
    <mc:Fallback xmlns="">
      <p:transition spd="slow" advTm="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fontAlgn="auto" hangingPunct="1">
              <a:spcAft>
                <a:spcPts val="0"/>
              </a:spcAft>
              <a:defRPr/>
            </a:pPr>
            <a:r>
              <a:rPr lang="en-US" altLang="zh-CN" dirty="0">
                <a:ea typeface="宋体" charset="-122"/>
              </a:rPr>
              <a:t>Answer: Decomposition Using FD</a:t>
            </a:r>
          </a:p>
        </p:txBody>
      </p:sp>
      <p:graphicFrame>
        <p:nvGraphicFramePr>
          <p:cNvPr id="28675" name="Object 4"/>
          <p:cNvGraphicFramePr>
            <a:graphicFrameLocks noChangeAspect="1"/>
          </p:cNvGraphicFramePr>
          <p:nvPr/>
        </p:nvGraphicFramePr>
        <p:xfrm>
          <a:off x="685800" y="2057400"/>
          <a:ext cx="7446963" cy="4799013"/>
        </p:xfrm>
        <a:graphic>
          <a:graphicData uri="http://schemas.openxmlformats.org/presentationml/2006/ole">
            <mc:AlternateContent xmlns:mc="http://schemas.openxmlformats.org/markup-compatibility/2006">
              <mc:Choice xmlns:v="urn:schemas-microsoft-com:vml" Requires="v">
                <p:oleObj name="位图图像" r:id="rId5" imgW="7066667" imgH="4552381" progId="Paint.Picture">
                  <p:embed/>
                </p:oleObj>
              </mc:Choice>
              <mc:Fallback>
                <p:oleObj name="位图图像" r:id="rId5" imgW="7066667" imgH="455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057400"/>
                        <a:ext cx="7446963" cy="479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p14:cNvContentPartPr/>
              <p14:nvPr>
                <p:extLst>
                  <p:ext uri="{42D2F446-02D8-4167-A562-619A0277C38B}">
                    <p15:isNarration xmlns:p15="http://schemas.microsoft.com/office/powerpoint/2012/main" val="1"/>
                  </p:ext>
                </p:extLst>
              </p14:nvPr>
            </p14:nvContentPartPr>
            <p14:xfrm>
              <a:off x="1797120" y="3981600"/>
              <a:ext cx="4470840" cy="2324160"/>
            </p14:xfrm>
          </p:contentPart>
        </mc:Choice>
        <mc:Fallback xmlns="">
          <p:pic>
            <p:nvPicPr>
              <p:cNvPr id="2" name="Ink 1"/>
              <p:cNvPicPr>
                <a:picLocks noGrp="1" noRot="1" noChangeAspect="1" noMove="1" noResize="1" noEditPoints="1" noAdjustHandles="1" noChangeArrowheads="1" noChangeShapeType="1"/>
              </p:cNvPicPr>
              <p:nvPr/>
            </p:nvPicPr>
            <p:blipFill>
              <a:blip r:embed="rId9"/>
              <a:stretch>
                <a:fillRect/>
              </a:stretch>
            </p:blipFill>
            <p:spPr>
              <a:xfrm>
                <a:off x="1787760" y="3972240"/>
                <a:ext cx="4489560" cy="234288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18</a:t>
            </a:fld>
            <a:endParaRPr lang="en-US" altLang="zh-CN"/>
          </a:p>
        </p:txBody>
      </p:sp>
    </p:spTree>
    <p:extLst>
      <p:ext uri="{BB962C8B-B14F-4D97-AF65-F5344CB8AC3E}">
        <p14:creationId xmlns:p14="http://schemas.microsoft.com/office/powerpoint/2010/main" val="1847824672"/>
      </p:ext>
    </p:extLst>
  </p:cSld>
  <p:clrMapOvr>
    <a:masterClrMapping/>
  </p:clrMapOvr>
  <mc:AlternateContent xmlns:mc="http://schemas.openxmlformats.org/markup-compatibility/2006" xmlns:p14="http://schemas.microsoft.com/office/powerpoint/2010/main">
    <mc:Choice Requires="p14">
      <p:transition spd="slow" p14:dur="2000" advTm="17326"/>
    </mc:Choice>
    <mc:Fallback xmlns="">
      <p:transition spd="slow" advTm="1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pPr eaLnBrk="1" fontAlgn="auto" hangingPunct="1">
              <a:spcAft>
                <a:spcPts val="0"/>
              </a:spcAft>
              <a:defRPr/>
            </a:pPr>
            <a:r>
              <a:rPr lang="en-CA" altLang="en-US"/>
              <a:t>Note</a:t>
            </a:r>
          </a:p>
        </p:txBody>
      </p:sp>
      <p:sp>
        <p:nvSpPr>
          <p:cNvPr id="72707" name="Rectangle 3"/>
          <p:cNvSpPr>
            <a:spLocks noGrp="1" noChangeArrowheads="1"/>
          </p:cNvSpPr>
          <p:nvPr>
            <p:ph idx="1"/>
          </p:nvPr>
        </p:nvSpPr>
        <p:spPr/>
        <p:txBody>
          <a:bodyPr/>
          <a:lstStyle/>
          <a:p>
            <a:pPr eaLnBrk="1" hangingPunct="1"/>
            <a:r>
              <a:rPr lang="en-CA" altLang="en-US" dirty="0"/>
              <a:t>BCNF decomposition is always lossless and minimizes redundancy</a:t>
            </a:r>
          </a:p>
          <a:p>
            <a:pPr eaLnBrk="1" hangingPunct="1"/>
            <a:r>
              <a:rPr lang="en-CA" altLang="en-US" dirty="0"/>
              <a:t>But does not always preserve all FDs!!!</a:t>
            </a:r>
          </a:p>
          <a:p>
            <a:pPr marL="0" indent="0" eaLnBrk="1" hangingPunct="1">
              <a:buNone/>
            </a:pPr>
            <a:endParaRPr lang="en-CA"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19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5537"/>
    </mc:Choice>
    <mc:Fallback xmlns="">
      <p:transition spd="slow" advTm="1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US" dirty="0"/>
              <a:t>BCNF exercises</a:t>
            </a:r>
          </a:p>
          <a:p>
            <a:r>
              <a:rPr lang="en-US" dirty="0"/>
              <a:t>How to decompose a table with redundancy into BCNF</a:t>
            </a:r>
          </a:p>
          <a:p>
            <a:pPr lvl="1"/>
            <a:r>
              <a:rPr lang="en-US" dirty="0"/>
              <a:t>Attribute closure</a:t>
            </a:r>
          </a:p>
          <a:p>
            <a:r>
              <a:rPr lang="en-US" dirty="0"/>
              <a:t>BCNF decomposition exercises</a:t>
            </a:r>
          </a:p>
          <a:p>
            <a:r>
              <a:rPr lang="en-US" dirty="0"/>
              <a:t>Problem with BCNF</a:t>
            </a:r>
          </a:p>
          <a:p>
            <a:pPr lvl="1"/>
            <a:r>
              <a:rPr lang="en-US" dirty="0"/>
              <a:t>Lossless and minimal redundancy</a:t>
            </a:r>
          </a:p>
          <a:p>
            <a:pPr lvl="1"/>
            <a:r>
              <a:rPr lang="en-US" dirty="0"/>
              <a:t>But not FD preserving</a:t>
            </a:r>
          </a:p>
          <a:p>
            <a:r>
              <a:rPr lang="en-US" dirty="0"/>
              <a:t>The need for 3NF</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2</a:t>
            </a:fld>
            <a:endParaRPr lang="en-US" altLang="zh-CN"/>
          </a:p>
        </p:txBody>
      </p:sp>
    </p:spTree>
    <p:extLst>
      <p:ext uri="{BB962C8B-B14F-4D97-AF65-F5344CB8AC3E}">
        <p14:creationId xmlns:p14="http://schemas.microsoft.com/office/powerpoint/2010/main" val="1956943987"/>
      </p:ext>
    </p:extLst>
  </p:cSld>
  <p:clrMapOvr>
    <a:masterClrMapping/>
  </p:clrMapOvr>
  <mc:AlternateContent xmlns:mc="http://schemas.openxmlformats.org/markup-compatibility/2006" xmlns:p14="http://schemas.microsoft.com/office/powerpoint/2010/main">
    <mc:Choice Requires="p14">
      <p:transition spd="slow" p14:dur="2000" advTm="35771"/>
    </mc:Choice>
    <mc:Fallback xmlns="">
      <p:transition spd="slow" advTm="3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374848" y="476672"/>
            <a:ext cx="8229600" cy="1143000"/>
          </a:xfrm>
        </p:spPr>
        <p:txBody>
          <a:bodyPr/>
          <a:lstStyle/>
          <a:p>
            <a:pPr eaLnBrk="1" fontAlgn="auto" hangingPunct="1">
              <a:spcAft>
                <a:spcPts val="0"/>
              </a:spcAft>
              <a:defRPr/>
            </a:pPr>
            <a:r>
              <a:rPr lang="en-US" altLang="zh-CN" dirty="0">
                <a:ea typeface="宋体" charset="-122"/>
              </a:rPr>
              <a:t>FD Preserving?</a:t>
            </a:r>
          </a:p>
        </p:txBody>
      </p:sp>
      <p:sp>
        <p:nvSpPr>
          <p:cNvPr id="73731" name="Rectangle 3"/>
          <p:cNvSpPr>
            <a:spLocks noGrp="1" noChangeArrowheads="1"/>
          </p:cNvSpPr>
          <p:nvPr>
            <p:ph idx="1"/>
          </p:nvPr>
        </p:nvSpPr>
        <p:spPr>
          <a:xfrm>
            <a:off x="467544" y="1844824"/>
            <a:ext cx="7772400" cy="4343400"/>
          </a:xfrm>
        </p:spPr>
        <p:txBody>
          <a:bodyPr/>
          <a:lstStyle/>
          <a:p>
            <a:pPr eaLnBrk="1" hangingPunct="1"/>
            <a:r>
              <a:rPr lang="en-US" altLang="zh-CN" dirty="0">
                <a:ea typeface="SimSun" pitchFamily="2" charset="-122"/>
              </a:rPr>
              <a:t>There is one structure of FD’s that causes trouble when we decompose.</a:t>
            </a:r>
          </a:p>
          <a:p>
            <a:pPr eaLnBrk="1" hangingPunct="1"/>
            <a:r>
              <a:rPr lang="en-US" altLang="zh-CN" i="1" dirty="0">
                <a:solidFill>
                  <a:schemeClr val="accent1"/>
                </a:solidFill>
                <a:ea typeface="SimSun" pitchFamily="2" charset="-122"/>
              </a:rPr>
              <a:t>R(SCZ), </a:t>
            </a:r>
            <a:r>
              <a:rPr lang="en-US" altLang="zh-CN" dirty="0">
                <a:solidFill>
                  <a:schemeClr val="accent1"/>
                </a:solidFill>
                <a:ea typeface="SimSun" pitchFamily="2" charset="-122"/>
              </a:rPr>
              <a:t> SC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Z</a:t>
            </a:r>
            <a:r>
              <a:rPr lang="en-US" altLang="zh-CN" dirty="0">
                <a:ea typeface="SimSun" pitchFamily="2" charset="-122"/>
              </a:rPr>
              <a:t>  and </a:t>
            </a:r>
            <a:r>
              <a:rPr lang="en-US" altLang="zh-CN" i="1" dirty="0">
                <a:solidFill>
                  <a:schemeClr val="accent1"/>
                </a:solidFill>
                <a:ea typeface="SimSun" pitchFamily="2" charset="-122"/>
              </a:rPr>
              <a:t>Z</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C</a:t>
            </a:r>
            <a:r>
              <a:rPr lang="en-US" altLang="zh-CN" dirty="0">
                <a:ea typeface="SimSun" pitchFamily="2" charset="-122"/>
              </a:rPr>
              <a:t>.</a:t>
            </a:r>
          </a:p>
          <a:p>
            <a:pPr lvl="1" eaLnBrk="1" hangingPunct="1"/>
            <a:r>
              <a:rPr lang="en-US" altLang="zh-CN" dirty="0">
                <a:ea typeface="SimSun" pitchFamily="2" charset="-122"/>
              </a:rPr>
              <a:t>Example: </a:t>
            </a:r>
            <a:r>
              <a:rPr lang="en-US" altLang="zh-CN" i="1" dirty="0">
                <a:ea typeface="SimSun" pitchFamily="2" charset="-122"/>
              </a:rPr>
              <a:t>S</a:t>
            </a:r>
            <a:r>
              <a:rPr lang="en-US" altLang="zh-CN" dirty="0">
                <a:ea typeface="SimSun" pitchFamily="2" charset="-122"/>
              </a:rPr>
              <a:t> = street address,  </a:t>
            </a:r>
            <a:r>
              <a:rPr lang="en-US" altLang="zh-CN" i="1" dirty="0">
                <a:ea typeface="SimSun" pitchFamily="2" charset="-122"/>
              </a:rPr>
              <a:t>C</a:t>
            </a:r>
            <a:r>
              <a:rPr lang="en-US" altLang="zh-CN" dirty="0">
                <a:ea typeface="SimSun" pitchFamily="2" charset="-122"/>
              </a:rPr>
              <a:t> = city,  Z = zip code.</a:t>
            </a:r>
          </a:p>
          <a:p>
            <a:pPr eaLnBrk="1" hangingPunct="1"/>
            <a:r>
              <a:rPr lang="en-US" altLang="zh-CN" dirty="0">
                <a:ea typeface="SimSun" pitchFamily="2" charset="-122"/>
              </a:rPr>
              <a:t>There are two keys, </a:t>
            </a:r>
            <a:r>
              <a:rPr lang="en-US" altLang="zh-CN" dirty="0">
                <a:solidFill>
                  <a:srgbClr val="33CC33"/>
                </a:solidFill>
                <a:ea typeface="SimSun" pitchFamily="2" charset="-122"/>
              </a:rPr>
              <a:t>{</a:t>
            </a:r>
            <a:r>
              <a:rPr lang="en-US" altLang="zh-CN" i="1" dirty="0">
                <a:solidFill>
                  <a:srgbClr val="33CC33"/>
                </a:solidFill>
                <a:ea typeface="SimSun" pitchFamily="2" charset="-122"/>
              </a:rPr>
              <a:t>S</a:t>
            </a:r>
            <a:r>
              <a:rPr lang="en-US" altLang="zh-CN" dirty="0">
                <a:solidFill>
                  <a:srgbClr val="33CC33"/>
                </a:solidFill>
                <a:ea typeface="SimSun" pitchFamily="2" charset="-122"/>
              </a:rPr>
              <a:t>,</a:t>
            </a:r>
            <a:r>
              <a:rPr lang="en-US" altLang="zh-CN" i="1" dirty="0">
                <a:solidFill>
                  <a:srgbClr val="33CC33"/>
                </a:solidFill>
                <a:ea typeface="SimSun" pitchFamily="2" charset="-122"/>
              </a:rPr>
              <a:t>C</a:t>
            </a:r>
            <a:r>
              <a:rPr lang="en-US" altLang="zh-CN" dirty="0">
                <a:solidFill>
                  <a:srgbClr val="33CC33"/>
                </a:solidFill>
                <a:ea typeface="SimSun" pitchFamily="2" charset="-122"/>
              </a:rPr>
              <a:t>}</a:t>
            </a:r>
            <a:r>
              <a:rPr lang="en-US" altLang="zh-CN" dirty="0">
                <a:ea typeface="SimSun" pitchFamily="2" charset="-122"/>
              </a:rPr>
              <a:t> and </a:t>
            </a:r>
            <a:r>
              <a:rPr lang="en-US" altLang="zh-CN" dirty="0">
                <a:solidFill>
                  <a:srgbClr val="33CC33"/>
                </a:solidFill>
                <a:ea typeface="SimSun" pitchFamily="2" charset="-122"/>
              </a:rPr>
              <a:t>{S,</a:t>
            </a:r>
            <a:r>
              <a:rPr lang="en-US" altLang="zh-CN" i="1" dirty="0">
                <a:solidFill>
                  <a:srgbClr val="33CC33"/>
                </a:solidFill>
                <a:ea typeface="SimSun" pitchFamily="2" charset="-122"/>
              </a:rPr>
              <a:t>Z</a:t>
            </a:r>
            <a:r>
              <a:rPr lang="en-US" altLang="zh-CN" dirty="0">
                <a:solidFill>
                  <a:srgbClr val="33CC33"/>
                </a:solidFill>
                <a:ea typeface="SimSun" pitchFamily="2" charset="-122"/>
              </a:rPr>
              <a:t> }</a:t>
            </a:r>
            <a:r>
              <a:rPr lang="en-US" altLang="zh-CN" dirty="0">
                <a:ea typeface="SimSun" pitchFamily="2" charset="-122"/>
              </a:rPr>
              <a:t>.</a:t>
            </a:r>
          </a:p>
          <a:p>
            <a:pPr eaLnBrk="1" hangingPunct="1"/>
            <a:r>
              <a:rPr lang="en-US" altLang="zh-CN" i="1" dirty="0">
                <a:solidFill>
                  <a:schemeClr val="accent1"/>
                </a:solidFill>
                <a:ea typeface="SimSun" pitchFamily="2" charset="-122"/>
              </a:rPr>
              <a:t>Z</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C</a:t>
            </a:r>
            <a:r>
              <a:rPr lang="en-US" altLang="zh-CN" dirty="0">
                <a:ea typeface="SimSun" pitchFamily="2" charset="-122"/>
              </a:rPr>
              <a:t>  is a BCNF violation, so we must decompose R into R1(S</a:t>
            </a:r>
            <a:r>
              <a:rPr lang="en-US" altLang="zh-CN" i="1" dirty="0">
                <a:ea typeface="SimSun" pitchFamily="2" charset="-122"/>
              </a:rPr>
              <a:t>Z)</a:t>
            </a:r>
            <a:r>
              <a:rPr lang="en-US" altLang="zh-CN" dirty="0">
                <a:ea typeface="SimSun" pitchFamily="2" charset="-122"/>
              </a:rPr>
              <a:t>, R2(</a:t>
            </a:r>
            <a:r>
              <a:rPr lang="en-US" altLang="zh-CN" i="1" dirty="0">
                <a:ea typeface="SimSun" pitchFamily="2" charset="-122"/>
              </a:rPr>
              <a:t>ZC)</a:t>
            </a:r>
            <a:r>
              <a:rPr lang="en-US" altLang="zh-CN" dirty="0">
                <a:ea typeface="SimSun" pitchFamily="2" charset="-122"/>
              </a:rPr>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8" name="Ink 7"/>
              <p14:cNvContentPartPr/>
              <p14:nvPr>
                <p:extLst>
                  <p:ext uri="{42D2F446-02D8-4167-A562-619A0277C38B}">
                    <p15:isNarration xmlns:p15="http://schemas.microsoft.com/office/powerpoint/2012/main" val="1"/>
                  </p:ext>
                </p:extLst>
              </p14:nvPr>
            </p14:nvContentPartPr>
            <p14:xfrm>
              <a:off x="1841760" y="2133720"/>
              <a:ext cx="3607200" cy="2991240"/>
            </p14:xfrm>
          </p:contentPart>
        </mc:Choice>
        <mc:Fallback xmlns="">
          <p:pic>
            <p:nvPicPr>
              <p:cNvPr id="8" name="Ink 7"/>
              <p:cNvPicPr>
                <a:picLocks noGrp="1" noRot="1" noChangeAspect="1" noMove="1" noResize="1" noEditPoints="1" noAdjustHandles="1" noChangeArrowheads="1" noChangeShapeType="1"/>
              </p:cNvPicPr>
              <p:nvPr/>
            </p:nvPicPr>
            <p:blipFill>
              <a:blip r:embed="rId6"/>
              <a:stretch>
                <a:fillRect/>
              </a:stretch>
            </p:blipFill>
            <p:spPr>
              <a:xfrm>
                <a:off x="1832400" y="2124360"/>
                <a:ext cx="3625920" cy="300996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8210"/>
    </mc:Choice>
    <mc:Fallback xmlns="">
      <p:transition spd="slow" advTm="68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altLang="zh-CN">
                <a:ea typeface="SimSun" pitchFamily="2" charset="-122"/>
              </a:rPr>
              <a:t>We Cannot Enforce FD’s</a:t>
            </a:r>
          </a:p>
        </p:txBody>
      </p:sp>
      <p:sp>
        <p:nvSpPr>
          <p:cNvPr id="74755" name="Rectangle 3"/>
          <p:cNvSpPr>
            <a:spLocks noGrp="1" noChangeArrowheads="1"/>
          </p:cNvSpPr>
          <p:nvPr>
            <p:ph idx="1"/>
          </p:nvPr>
        </p:nvSpPr>
        <p:spPr>
          <a:xfrm>
            <a:off x="395536" y="1762472"/>
            <a:ext cx="8128000" cy="4114800"/>
          </a:xfrm>
        </p:spPr>
        <p:txBody>
          <a:bodyPr/>
          <a:lstStyle/>
          <a:p>
            <a:pPr eaLnBrk="1" hangingPunct="1"/>
            <a:r>
              <a:rPr lang="en-US" altLang="zh-CN" dirty="0">
                <a:ea typeface="SimSun" pitchFamily="2" charset="-122"/>
              </a:rPr>
              <a:t>The problem is that if we use R1(</a:t>
            </a:r>
            <a:r>
              <a:rPr lang="en-US" altLang="zh-CN" i="1" dirty="0">
                <a:ea typeface="SimSun" pitchFamily="2" charset="-122"/>
              </a:rPr>
              <a:t>SZ)</a:t>
            </a:r>
            <a:r>
              <a:rPr lang="en-US" altLang="zh-CN" dirty="0">
                <a:ea typeface="SimSun" pitchFamily="2" charset="-122"/>
              </a:rPr>
              <a:t>  and R2(</a:t>
            </a:r>
            <a:r>
              <a:rPr lang="en-US" altLang="zh-CN" i="1" dirty="0">
                <a:ea typeface="SimSun" pitchFamily="2" charset="-122"/>
              </a:rPr>
              <a:t>ZC) </a:t>
            </a:r>
            <a:r>
              <a:rPr lang="en-US" altLang="zh-CN" dirty="0">
                <a:ea typeface="SimSun" pitchFamily="2" charset="-122"/>
              </a:rPr>
              <a:t> as our database schema, we cannot enforce the FD </a:t>
            </a:r>
            <a:r>
              <a:rPr lang="en-US" altLang="zh-CN" i="1" dirty="0">
                <a:solidFill>
                  <a:schemeClr val="accent1"/>
                </a:solidFill>
                <a:ea typeface="SimSun" pitchFamily="2" charset="-122"/>
              </a:rPr>
              <a:t>SC</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a:t>
            </a:r>
            <a:r>
              <a:rPr lang="en-US" altLang="zh-CN" i="1" dirty="0">
                <a:solidFill>
                  <a:schemeClr val="accent1"/>
                </a:solidFill>
                <a:ea typeface="SimSun" pitchFamily="2" charset="-122"/>
              </a:rPr>
              <a:t>Z</a:t>
            </a:r>
            <a:r>
              <a:rPr lang="en-US" altLang="zh-CN" i="1" dirty="0">
                <a:ea typeface="SimSun" pitchFamily="2" charset="-122"/>
              </a:rPr>
              <a:t> </a:t>
            </a:r>
            <a:r>
              <a:rPr lang="en-US" altLang="zh-CN" dirty="0">
                <a:ea typeface="SimSun" pitchFamily="2" charset="-122"/>
              </a:rPr>
              <a:t> by simply checking FD’s in these decomposed relations.</a:t>
            </a:r>
          </a:p>
          <a:p>
            <a:pPr eaLnBrk="1" hangingPunct="1"/>
            <a:r>
              <a:rPr lang="en-US" altLang="zh-CN" dirty="0">
                <a:ea typeface="SimSun" pitchFamily="2" charset="-122"/>
              </a:rPr>
              <a:t>Example with S = street address, C = city, and </a:t>
            </a:r>
            <a:r>
              <a:rPr lang="en-US" altLang="zh-CN" i="1" dirty="0">
                <a:ea typeface="SimSun" pitchFamily="2" charset="-122"/>
              </a:rPr>
              <a:t>Z</a:t>
            </a:r>
            <a:r>
              <a:rPr lang="en-US" altLang="zh-CN" dirty="0">
                <a:ea typeface="SimSun" pitchFamily="2" charset="-122"/>
              </a:rPr>
              <a:t> = zip Code on the next slide.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0907"/>
    </mc:Choice>
    <mc:Fallback xmlns="">
      <p:transition spd="slow" advTm="2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fontAlgn="auto" hangingPunct="1">
              <a:spcAft>
                <a:spcPts val="0"/>
              </a:spcAft>
              <a:defRPr/>
            </a:pPr>
            <a:r>
              <a:rPr lang="en-US" altLang="zh-CN" dirty="0">
                <a:ea typeface="宋体" charset="-122"/>
              </a:rPr>
              <a:t>Example: An Unenforceable FD</a:t>
            </a:r>
          </a:p>
        </p:txBody>
      </p:sp>
      <p:sp>
        <p:nvSpPr>
          <p:cNvPr id="75779" name="Text Box 3"/>
          <p:cNvSpPr txBox="1">
            <a:spLocks noChangeArrowheads="1"/>
          </p:cNvSpPr>
          <p:nvPr/>
        </p:nvSpPr>
        <p:spPr bwMode="auto">
          <a:xfrm>
            <a:off x="1203325" y="2022475"/>
            <a:ext cx="2774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zh-CN" altLang="en-US">
                <a:latin typeface="Times New Roman" pitchFamily="18" charset="0"/>
                <a:ea typeface="SimSun" pitchFamily="2" charset="-122"/>
              </a:rPr>
              <a:t>   </a:t>
            </a:r>
            <a:r>
              <a:rPr lang="en-US" altLang="zh-CN">
                <a:latin typeface="Times New Roman" pitchFamily="18" charset="0"/>
                <a:ea typeface="SimSun" pitchFamily="2" charset="-122"/>
              </a:rPr>
              <a:t>street		  zip</a:t>
            </a:r>
          </a:p>
          <a:p>
            <a:r>
              <a:rPr lang="en-US" altLang="zh-CN">
                <a:latin typeface="Times New Roman" pitchFamily="18" charset="0"/>
                <a:ea typeface="SimSun" pitchFamily="2" charset="-122"/>
              </a:rPr>
              <a:t>545 Tech Sq.	02138</a:t>
            </a:r>
          </a:p>
          <a:p>
            <a:r>
              <a:rPr lang="en-US" altLang="zh-CN">
                <a:latin typeface="Times New Roman" pitchFamily="18" charset="0"/>
                <a:ea typeface="SimSun" pitchFamily="2" charset="-122"/>
              </a:rPr>
              <a:t>545 Tech Sq.	02139</a:t>
            </a:r>
          </a:p>
        </p:txBody>
      </p:sp>
      <p:sp>
        <p:nvSpPr>
          <p:cNvPr id="75780" name="Text Box 4"/>
          <p:cNvSpPr txBox="1">
            <a:spLocks noChangeArrowheads="1"/>
          </p:cNvSpPr>
          <p:nvPr/>
        </p:nvSpPr>
        <p:spPr bwMode="auto">
          <a:xfrm>
            <a:off x="4876800" y="2057400"/>
            <a:ext cx="2774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zh-CN" altLang="en-US">
                <a:latin typeface="Times New Roman" pitchFamily="18" charset="0"/>
                <a:ea typeface="SimSun" pitchFamily="2" charset="-122"/>
              </a:rPr>
              <a:t>   </a:t>
            </a:r>
            <a:r>
              <a:rPr lang="en-US" altLang="zh-CN">
                <a:latin typeface="Times New Roman" pitchFamily="18" charset="0"/>
                <a:ea typeface="SimSun" pitchFamily="2" charset="-122"/>
              </a:rPr>
              <a:t>city		  zip</a:t>
            </a:r>
          </a:p>
          <a:p>
            <a:r>
              <a:rPr lang="en-US" altLang="zh-CN">
                <a:latin typeface="Times New Roman" pitchFamily="18" charset="0"/>
                <a:ea typeface="SimSun" pitchFamily="2" charset="-122"/>
              </a:rPr>
              <a:t>Cambridge	02138</a:t>
            </a:r>
          </a:p>
          <a:p>
            <a:r>
              <a:rPr lang="en-US" altLang="zh-CN">
                <a:latin typeface="Times New Roman" pitchFamily="18" charset="0"/>
                <a:ea typeface="SimSun" pitchFamily="2" charset="-122"/>
              </a:rPr>
              <a:t>Cambridge	02139</a:t>
            </a:r>
          </a:p>
        </p:txBody>
      </p:sp>
      <p:sp>
        <p:nvSpPr>
          <p:cNvPr id="75781" name="Rectangle 5"/>
          <p:cNvSpPr>
            <a:spLocks noChangeArrowheads="1"/>
          </p:cNvSpPr>
          <p:nvPr/>
        </p:nvSpPr>
        <p:spPr bwMode="auto">
          <a:xfrm>
            <a:off x="1219200" y="2057400"/>
            <a:ext cx="2895600"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5782" name="Rectangle 6"/>
          <p:cNvSpPr>
            <a:spLocks noChangeArrowheads="1"/>
          </p:cNvSpPr>
          <p:nvPr/>
        </p:nvSpPr>
        <p:spPr bwMode="auto">
          <a:xfrm>
            <a:off x="4876800" y="2057400"/>
            <a:ext cx="2895600"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5783" name="Line 7"/>
          <p:cNvSpPr>
            <a:spLocks noChangeShapeType="1"/>
          </p:cNvSpPr>
          <p:nvPr/>
        </p:nvSpPr>
        <p:spPr bwMode="auto">
          <a:xfrm>
            <a:off x="1219200" y="24384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4" name="Line 8"/>
          <p:cNvSpPr>
            <a:spLocks noChangeShapeType="1"/>
          </p:cNvSpPr>
          <p:nvPr/>
        </p:nvSpPr>
        <p:spPr bwMode="auto">
          <a:xfrm>
            <a:off x="4876800" y="24384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5" name="Line 9"/>
          <p:cNvSpPr>
            <a:spLocks noChangeShapeType="1"/>
          </p:cNvSpPr>
          <p:nvPr/>
        </p:nvSpPr>
        <p:spPr bwMode="auto">
          <a:xfrm>
            <a:off x="2971800" y="20574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6" name="Line 10"/>
          <p:cNvSpPr>
            <a:spLocks noChangeShapeType="1"/>
          </p:cNvSpPr>
          <p:nvPr/>
        </p:nvSpPr>
        <p:spPr bwMode="auto">
          <a:xfrm>
            <a:off x="6553200" y="20574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7803" name="Group 11"/>
          <p:cNvGrpSpPr>
            <a:grpSpLocks/>
          </p:cNvGrpSpPr>
          <p:nvPr/>
        </p:nvGrpSpPr>
        <p:grpSpPr bwMode="auto">
          <a:xfrm>
            <a:off x="1508125" y="3546475"/>
            <a:ext cx="5502275" cy="1863725"/>
            <a:chOff x="950" y="2234"/>
            <a:chExt cx="3466" cy="1174"/>
          </a:xfrm>
        </p:grpSpPr>
        <p:sp>
          <p:nvSpPr>
            <p:cNvPr id="75789" name="Text Box 12"/>
            <p:cNvSpPr txBox="1">
              <a:spLocks noChangeArrowheads="1"/>
            </p:cNvSpPr>
            <p:nvPr/>
          </p:nvSpPr>
          <p:spPr bwMode="auto">
            <a:xfrm>
              <a:off x="950" y="2234"/>
              <a:ext cx="26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zh-CN">
                  <a:latin typeface="Times New Roman" pitchFamily="18" charset="0"/>
                  <a:ea typeface="SimSun" pitchFamily="2" charset="-122"/>
                </a:rPr>
                <a:t>Join tuples with equal zip codes.</a:t>
              </a:r>
            </a:p>
          </p:txBody>
        </p:sp>
        <p:sp>
          <p:nvSpPr>
            <p:cNvPr id="75790" name="Text Box 13"/>
            <p:cNvSpPr txBox="1">
              <a:spLocks noChangeArrowheads="1"/>
            </p:cNvSpPr>
            <p:nvPr/>
          </p:nvSpPr>
          <p:spPr bwMode="auto">
            <a:xfrm>
              <a:off x="1488" y="2592"/>
              <a:ext cx="290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zh-CN" altLang="en-US">
                  <a:latin typeface="Times New Roman" pitchFamily="18" charset="0"/>
                  <a:ea typeface="SimSun" pitchFamily="2" charset="-122"/>
                </a:rPr>
                <a:t>   </a:t>
              </a:r>
              <a:r>
                <a:rPr lang="en-US" altLang="zh-CN">
                  <a:latin typeface="Times New Roman" pitchFamily="18" charset="0"/>
                  <a:ea typeface="SimSun" pitchFamily="2" charset="-122"/>
                </a:rPr>
                <a:t>street		   city		  zip</a:t>
              </a:r>
            </a:p>
            <a:p>
              <a:r>
                <a:rPr lang="en-US" altLang="zh-CN">
                  <a:latin typeface="Times New Roman" pitchFamily="18" charset="0"/>
                  <a:ea typeface="SimSun" pitchFamily="2" charset="-122"/>
                </a:rPr>
                <a:t>545 Tech Sq.	Cambridge	02138</a:t>
              </a:r>
            </a:p>
            <a:p>
              <a:r>
                <a:rPr lang="en-US" altLang="zh-CN">
                  <a:latin typeface="Times New Roman" pitchFamily="18" charset="0"/>
                  <a:ea typeface="SimSun" pitchFamily="2" charset="-122"/>
                </a:rPr>
                <a:t>545 Tech Sq.	Cambridge	02139</a:t>
              </a:r>
            </a:p>
          </p:txBody>
        </p:sp>
        <p:sp>
          <p:nvSpPr>
            <p:cNvPr id="75791" name="Rectangle 14"/>
            <p:cNvSpPr>
              <a:spLocks noChangeArrowheads="1"/>
            </p:cNvSpPr>
            <p:nvPr/>
          </p:nvSpPr>
          <p:spPr bwMode="auto">
            <a:xfrm>
              <a:off x="1440" y="2592"/>
              <a:ext cx="2976"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75792" name="Line 15"/>
            <p:cNvSpPr>
              <a:spLocks noChangeShapeType="1"/>
            </p:cNvSpPr>
            <p:nvPr/>
          </p:nvSpPr>
          <p:spPr bwMode="auto">
            <a:xfrm>
              <a:off x="1440" y="2832"/>
              <a:ext cx="29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3" name="Line 16"/>
            <p:cNvSpPr>
              <a:spLocks noChangeShapeType="1"/>
            </p:cNvSpPr>
            <p:nvPr/>
          </p:nvSpPr>
          <p:spPr bwMode="auto">
            <a:xfrm>
              <a:off x="2592" y="2592"/>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4" name="Line 17"/>
            <p:cNvSpPr>
              <a:spLocks noChangeShapeType="1"/>
            </p:cNvSpPr>
            <p:nvPr/>
          </p:nvSpPr>
          <p:spPr bwMode="auto">
            <a:xfrm>
              <a:off x="3648" y="2592"/>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7810" name="Text Box 18"/>
          <p:cNvSpPr txBox="1">
            <a:spLocks noChangeArrowheads="1"/>
          </p:cNvSpPr>
          <p:nvPr/>
        </p:nvSpPr>
        <p:spPr bwMode="auto">
          <a:xfrm>
            <a:off x="609600" y="5562600"/>
            <a:ext cx="8345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zh-CN">
                <a:ea typeface="SimSun" pitchFamily="2" charset="-122"/>
              </a:rPr>
              <a:t>Although no FD’s were violated in the decomposed relations,</a:t>
            </a:r>
          </a:p>
          <a:p>
            <a:r>
              <a:rPr lang="en-US" altLang="zh-CN">
                <a:ea typeface="SimSun" pitchFamily="2" charset="-122"/>
              </a:rPr>
              <a:t>FD </a:t>
            </a:r>
            <a:r>
              <a:rPr lang="en-US" altLang="zh-CN">
                <a:solidFill>
                  <a:schemeClr val="accent1"/>
                </a:solidFill>
                <a:ea typeface="SimSun" pitchFamily="2" charset="-122"/>
              </a:rPr>
              <a:t>street, city -&gt; zip</a:t>
            </a:r>
            <a:r>
              <a:rPr lang="en-US" altLang="zh-CN">
                <a:ea typeface="SimSun" pitchFamily="2" charset="-122"/>
              </a:rPr>
              <a:t> is violated by the database as a whole.</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p14:cNvContentPartPr/>
              <p14:nvPr>
                <p:extLst>
                  <p:ext uri="{42D2F446-02D8-4167-A562-619A0277C38B}">
                    <p15:isNarration xmlns:p15="http://schemas.microsoft.com/office/powerpoint/2012/main" val="1"/>
                  </p:ext>
                </p:extLst>
              </p14:nvPr>
            </p14:nvContentPartPr>
            <p14:xfrm>
              <a:off x="768600" y="1530360"/>
              <a:ext cx="7588440" cy="5124960"/>
            </p14:xfrm>
          </p:contentPart>
        </mc:Choice>
        <mc:Fallback xmlns="">
          <p:pic>
            <p:nvPicPr>
              <p:cNvPr id="3" name="Ink 2"/>
              <p:cNvPicPr>
                <a:picLocks noGrp="1" noRot="1" noChangeAspect="1" noMove="1" noResize="1" noEditPoints="1" noAdjustHandles="1" noChangeArrowheads="1" noChangeShapeType="1"/>
              </p:cNvPicPr>
              <p:nvPr/>
            </p:nvPicPr>
            <p:blipFill>
              <a:blip r:embed="rId7"/>
              <a:stretch>
                <a:fillRect/>
              </a:stretch>
            </p:blipFill>
            <p:spPr>
              <a:xfrm>
                <a:off x="759240" y="1521000"/>
                <a:ext cx="7607160" cy="5143680"/>
              </a:xfrm>
              <a:prstGeom prst="rect">
                <a:avLst/>
              </a:prstGeom>
            </p:spPr>
          </p:pic>
        </mc:Fallback>
      </mc:AlternateContent>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71DD948E-B0FA-4DBE-BA0C-4138AB8FA339}" type="slidenum">
              <a:rPr lang="zh-CN" altLang="en-US" smtClean="0"/>
              <a:pPr>
                <a:defRPr/>
              </a:pPr>
              <a:t>22</a:t>
            </a:fld>
            <a:endParaRPr lang="en-US" altLang="zh-CN"/>
          </a:p>
        </p:txBody>
      </p:sp>
    </p:spTree>
    <p:custDataLst>
      <p:tags r:id="rId1"/>
    </p:custDataLst>
    <p:extLst>
      <p:ext uri="{BB962C8B-B14F-4D97-AF65-F5344CB8AC3E}">
        <p14:creationId xmlns:p14="http://schemas.microsoft.com/office/powerpoint/2010/main" val="1851922325"/>
      </p:ext>
    </p:extLst>
  </p:cSld>
  <p:clrMapOvr>
    <a:masterClrMapping/>
  </p:clrMapOvr>
  <mc:AlternateContent xmlns:mc="http://schemas.openxmlformats.org/markup-compatibility/2006" xmlns:p14="http://schemas.microsoft.com/office/powerpoint/2010/main">
    <mc:Choice Requires="p14">
      <p:transition spd="slow" p14:dur="2000" advTm="70794"/>
    </mc:Choice>
    <mc:Fallback xmlns="">
      <p:transition spd="slow" advTm="7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4178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17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41781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ltLang="zh-CN"/>
              <a:t>3NF Let Us Avoid This Problem</a:t>
            </a:r>
          </a:p>
        </p:txBody>
      </p:sp>
      <p:sp>
        <p:nvSpPr>
          <p:cNvPr id="418819" name="Rectangle 3"/>
          <p:cNvSpPr>
            <a:spLocks noGrp="1" noChangeArrowheads="1"/>
          </p:cNvSpPr>
          <p:nvPr>
            <p:ph idx="1"/>
          </p:nvPr>
        </p:nvSpPr>
        <p:spPr/>
        <p:txBody>
          <a:bodyPr/>
          <a:lstStyle/>
          <a:p>
            <a:r>
              <a:rPr lang="en-US" altLang="zh-CN" dirty="0"/>
              <a:t>3rd Normal Form (3NF) modifies the BCNF condition so we do not have to decompose in this problem situation.</a:t>
            </a:r>
          </a:p>
          <a:p>
            <a:r>
              <a:rPr lang="en-US" altLang="zh-CN" dirty="0"/>
              <a:t>X </a:t>
            </a:r>
            <a:r>
              <a:rPr lang="en-US" altLang="zh-CN" dirty="0">
                <a:sym typeface="Symbol" pitchFamily="18" charset="2"/>
              </a:rPr>
              <a:t></a:t>
            </a:r>
            <a:r>
              <a:rPr lang="en-US" altLang="zh-CN" dirty="0"/>
              <a:t> A violates 3NF if and only if X  is not a </a:t>
            </a:r>
            <a:r>
              <a:rPr lang="en-US" altLang="zh-CN" dirty="0" err="1"/>
              <a:t>superkey</a:t>
            </a:r>
            <a:r>
              <a:rPr lang="en-US" altLang="zh-CN" dirty="0"/>
              <a:t>, and also A  is not a key attribute.</a:t>
            </a:r>
          </a:p>
          <a:p>
            <a:pPr lvl="1"/>
            <a:r>
              <a:rPr lang="en-US" altLang="zh-CN" dirty="0"/>
              <a:t>In other words, for every FD in R: </a:t>
            </a:r>
            <a:r>
              <a:rPr lang="en-US" altLang="zh-CN" dirty="0">
                <a:solidFill>
                  <a:srgbClr val="292934"/>
                </a:solidFill>
              </a:rPr>
              <a:t>X </a:t>
            </a:r>
            <a:r>
              <a:rPr lang="en-US" altLang="zh-CN" dirty="0">
                <a:solidFill>
                  <a:srgbClr val="292934"/>
                </a:solidFill>
                <a:sym typeface="Symbol" pitchFamily="18" charset="2"/>
              </a:rPr>
              <a:t></a:t>
            </a:r>
            <a:r>
              <a:rPr lang="en-US" altLang="zh-CN" dirty="0">
                <a:solidFill>
                  <a:srgbClr val="292934"/>
                </a:solidFill>
              </a:rPr>
              <a:t> A, i</a:t>
            </a:r>
            <a:r>
              <a:rPr lang="en-US" altLang="zh-CN" dirty="0"/>
              <a:t>f X is a either </a:t>
            </a:r>
            <a:r>
              <a:rPr lang="en-US" altLang="zh-CN" dirty="0" err="1"/>
              <a:t>superkey</a:t>
            </a:r>
            <a:r>
              <a:rPr lang="en-US" altLang="zh-CN" dirty="0"/>
              <a:t> or A is a key attribute, </a:t>
            </a:r>
            <a:r>
              <a:rPr lang="en-US" altLang="zh-CN" dirty="0">
                <a:solidFill>
                  <a:srgbClr val="292934"/>
                </a:solidFill>
              </a:rPr>
              <a:t>then R is in 3NF</a:t>
            </a:r>
            <a:endParaRPr lang="en-US" altLang="zh-CN"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23</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441"/>
    </mc:Choice>
    <mc:Fallback xmlns="">
      <p:transition spd="slow" advTm="3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323528" y="476672"/>
            <a:ext cx="8229600" cy="1143000"/>
          </a:xfrm>
        </p:spPr>
        <p:txBody>
          <a:bodyPr/>
          <a:lstStyle/>
          <a:p>
            <a:pPr eaLnBrk="1" fontAlgn="auto" hangingPunct="1">
              <a:spcAft>
                <a:spcPts val="0"/>
              </a:spcAft>
              <a:defRPr/>
            </a:pPr>
            <a:r>
              <a:rPr lang="en-US" altLang="zh-CN" dirty="0">
                <a:ea typeface="宋体" charset="-122"/>
              </a:rPr>
              <a:t>This is fine in 3NF</a:t>
            </a:r>
          </a:p>
        </p:txBody>
      </p:sp>
      <p:sp>
        <p:nvSpPr>
          <p:cNvPr id="73731" name="Rectangle 3"/>
          <p:cNvSpPr>
            <a:spLocks noGrp="1" noChangeArrowheads="1"/>
          </p:cNvSpPr>
          <p:nvPr>
            <p:ph idx="1"/>
          </p:nvPr>
        </p:nvSpPr>
        <p:spPr>
          <a:xfrm>
            <a:off x="467544" y="1844824"/>
            <a:ext cx="7772400" cy="4343400"/>
          </a:xfrm>
        </p:spPr>
        <p:txBody>
          <a:bodyPr/>
          <a:lstStyle/>
          <a:p>
            <a:pPr lvl="0" eaLnBrk="1" hangingPunct="1">
              <a:buClr>
                <a:srgbClr val="93A299"/>
              </a:buClr>
            </a:pPr>
            <a:r>
              <a:rPr lang="en-US" altLang="zh-CN" i="1" dirty="0">
                <a:solidFill>
                  <a:srgbClr val="93A299"/>
                </a:solidFill>
                <a:ea typeface="SimSun" pitchFamily="2" charset="-122"/>
              </a:rPr>
              <a:t>R(SCZ), </a:t>
            </a:r>
            <a:r>
              <a:rPr lang="en-US" altLang="zh-CN" dirty="0">
                <a:solidFill>
                  <a:srgbClr val="93A299"/>
                </a:solidFill>
                <a:ea typeface="SimSun" pitchFamily="2" charset="-122"/>
              </a:rPr>
              <a:t> SC </a:t>
            </a:r>
            <a:r>
              <a:rPr lang="en-US" altLang="zh-CN" dirty="0">
                <a:solidFill>
                  <a:srgbClr val="292934"/>
                </a:solidFill>
                <a:ea typeface="SimSun" pitchFamily="2" charset="-122"/>
                <a:sym typeface="Symbol" pitchFamily="18" charset="2"/>
              </a:rPr>
              <a:t></a:t>
            </a:r>
            <a:r>
              <a:rPr lang="en-US" altLang="zh-CN" dirty="0">
                <a:solidFill>
                  <a:srgbClr val="93A299"/>
                </a:solidFill>
                <a:ea typeface="SimSun" pitchFamily="2" charset="-122"/>
              </a:rPr>
              <a:t> </a:t>
            </a:r>
            <a:r>
              <a:rPr lang="en-US" altLang="zh-CN" i="1" dirty="0">
                <a:solidFill>
                  <a:srgbClr val="93A299"/>
                </a:solidFill>
                <a:ea typeface="SimSun" pitchFamily="2" charset="-122"/>
              </a:rPr>
              <a:t>Z</a:t>
            </a:r>
            <a:r>
              <a:rPr lang="en-US" altLang="zh-CN" dirty="0">
                <a:solidFill>
                  <a:srgbClr val="292934"/>
                </a:solidFill>
                <a:ea typeface="SimSun" pitchFamily="2" charset="-122"/>
              </a:rPr>
              <a:t>  and </a:t>
            </a:r>
            <a:r>
              <a:rPr lang="en-US" altLang="zh-CN" i="1" dirty="0">
                <a:solidFill>
                  <a:srgbClr val="93A299"/>
                </a:solidFill>
                <a:ea typeface="SimSun" pitchFamily="2" charset="-122"/>
              </a:rPr>
              <a:t>Z</a:t>
            </a:r>
            <a:r>
              <a:rPr lang="en-US" altLang="zh-CN" dirty="0">
                <a:solidFill>
                  <a:srgbClr val="93A299"/>
                </a:solidFill>
                <a:ea typeface="SimSun" pitchFamily="2" charset="-122"/>
              </a:rPr>
              <a:t> </a:t>
            </a:r>
            <a:r>
              <a:rPr lang="en-US" altLang="zh-CN" dirty="0">
                <a:solidFill>
                  <a:srgbClr val="292934"/>
                </a:solidFill>
                <a:ea typeface="SimSun" pitchFamily="2" charset="-122"/>
                <a:sym typeface="Symbol" pitchFamily="18" charset="2"/>
              </a:rPr>
              <a:t></a:t>
            </a:r>
            <a:r>
              <a:rPr lang="en-US" altLang="zh-CN" dirty="0">
                <a:solidFill>
                  <a:srgbClr val="93A299"/>
                </a:solidFill>
                <a:ea typeface="SimSun" pitchFamily="2" charset="-122"/>
              </a:rPr>
              <a:t> </a:t>
            </a:r>
            <a:r>
              <a:rPr lang="en-US" altLang="zh-CN" i="1" dirty="0">
                <a:solidFill>
                  <a:srgbClr val="93A299"/>
                </a:solidFill>
                <a:ea typeface="SimSun" pitchFamily="2" charset="-122"/>
              </a:rPr>
              <a:t>C</a:t>
            </a:r>
            <a:r>
              <a:rPr lang="en-US" altLang="zh-CN" dirty="0">
                <a:solidFill>
                  <a:srgbClr val="292934"/>
                </a:solidFill>
                <a:ea typeface="SimSun" pitchFamily="2" charset="-122"/>
              </a:rPr>
              <a:t>.</a:t>
            </a:r>
          </a:p>
          <a:p>
            <a:pPr lvl="1" eaLnBrk="1" hangingPunct="1"/>
            <a:r>
              <a:rPr lang="en-US" altLang="zh-CN" dirty="0">
                <a:ea typeface="SimSun" pitchFamily="2" charset="-122"/>
              </a:rPr>
              <a:t>Example: </a:t>
            </a:r>
            <a:r>
              <a:rPr lang="en-US" altLang="zh-CN" i="1" dirty="0">
                <a:ea typeface="SimSun" pitchFamily="2" charset="-122"/>
              </a:rPr>
              <a:t>S</a:t>
            </a:r>
            <a:r>
              <a:rPr lang="en-US" altLang="zh-CN" dirty="0">
                <a:ea typeface="SimSun" pitchFamily="2" charset="-122"/>
              </a:rPr>
              <a:t> = street address,  </a:t>
            </a:r>
            <a:r>
              <a:rPr lang="en-US" altLang="zh-CN" i="1" dirty="0">
                <a:ea typeface="SimSun" pitchFamily="2" charset="-122"/>
              </a:rPr>
              <a:t>C</a:t>
            </a:r>
            <a:r>
              <a:rPr lang="en-US" altLang="zh-CN" dirty="0">
                <a:ea typeface="SimSun" pitchFamily="2" charset="-122"/>
              </a:rPr>
              <a:t> = city,  </a:t>
            </a:r>
            <a:r>
              <a:rPr lang="en-US" altLang="zh-CN" i="1" dirty="0">
                <a:ea typeface="SimSun" pitchFamily="2" charset="-122"/>
              </a:rPr>
              <a:t>Z</a:t>
            </a:r>
            <a:r>
              <a:rPr lang="en-US" altLang="zh-CN" dirty="0">
                <a:ea typeface="SimSun" pitchFamily="2" charset="-122"/>
              </a:rPr>
              <a:t> = zip code.</a:t>
            </a:r>
          </a:p>
          <a:p>
            <a:pPr eaLnBrk="1" hangingPunct="1"/>
            <a:r>
              <a:rPr lang="en-US" altLang="zh-CN" dirty="0">
                <a:ea typeface="SimSun" pitchFamily="2" charset="-122"/>
              </a:rPr>
              <a:t>There are two keys, </a:t>
            </a:r>
            <a:r>
              <a:rPr lang="en-US" altLang="zh-CN" dirty="0">
                <a:solidFill>
                  <a:srgbClr val="33CC33"/>
                </a:solidFill>
                <a:ea typeface="SimSun" pitchFamily="2" charset="-122"/>
              </a:rPr>
              <a:t>{</a:t>
            </a:r>
            <a:r>
              <a:rPr lang="en-US" altLang="zh-CN" i="1" dirty="0">
                <a:solidFill>
                  <a:srgbClr val="33CC33"/>
                </a:solidFill>
                <a:ea typeface="SimSun" pitchFamily="2" charset="-122"/>
              </a:rPr>
              <a:t>S</a:t>
            </a:r>
            <a:r>
              <a:rPr lang="en-US" altLang="zh-CN" dirty="0">
                <a:solidFill>
                  <a:srgbClr val="33CC33"/>
                </a:solidFill>
                <a:ea typeface="SimSun" pitchFamily="2" charset="-122"/>
              </a:rPr>
              <a:t>,C }</a:t>
            </a:r>
            <a:r>
              <a:rPr lang="en-US" altLang="zh-CN" dirty="0">
                <a:ea typeface="SimSun" pitchFamily="2" charset="-122"/>
              </a:rPr>
              <a:t> and </a:t>
            </a:r>
            <a:r>
              <a:rPr lang="en-US" altLang="zh-CN" dirty="0">
                <a:solidFill>
                  <a:srgbClr val="33CC33"/>
                </a:solidFill>
                <a:ea typeface="SimSun" pitchFamily="2" charset="-122"/>
              </a:rPr>
              <a:t>{</a:t>
            </a:r>
            <a:r>
              <a:rPr lang="en-US" altLang="zh-CN" i="1" dirty="0">
                <a:solidFill>
                  <a:srgbClr val="33CC33"/>
                </a:solidFill>
                <a:ea typeface="SimSun" pitchFamily="2" charset="-122"/>
              </a:rPr>
              <a:t>S</a:t>
            </a:r>
            <a:r>
              <a:rPr lang="en-US" altLang="zh-CN" dirty="0">
                <a:solidFill>
                  <a:srgbClr val="33CC33"/>
                </a:solidFill>
                <a:ea typeface="SimSun" pitchFamily="2" charset="-122"/>
              </a:rPr>
              <a:t>,Z }</a:t>
            </a:r>
            <a:r>
              <a:rPr lang="en-US" altLang="zh-CN" dirty="0">
                <a:ea typeface="SimSun" pitchFamily="2" charset="-122"/>
              </a:rPr>
              <a:t>.</a:t>
            </a:r>
          </a:p>
          <a:p>
            <a:pPr eaLnBrk="1" hangingPunct="1"/>
            <a:r>
              <a:rPr lang="en-US" altLang="zh-CN" i="1" dirty="0">
                <a:solidFill>
                  <a:schemeClr val="accent1"/>
                </a:solidFill>
                <a:ea typeface="SimSun" pitchFamily="2" charset="-122"/>
              </a:rPr>
              <a:t>Z</a:t>
            </a:r>
            <a:r>
              <a:rPr lang="en-US" altLang="zh-CN" dirty="0">
                <a:solidFill>
                  <a:schemeClr val="accent1"/>
                </a:solidFill>
                <a:ea typeface="SimSun" pitchFamily="2" charset="-122"/>
              </a:rPr>
              <a:t> </a:t>
            </a:r>
            <a:r>
              <a:rPr lang="en-US" altLang="zh-CN" dirty="0">
                <a:ea typeface="SimSun" pitchFamily="2" charset="-122"/>
                <a:sym typeface="Symbol" pitchFamily="18" charset="2"/>
              </a:rPr>
              <a:t></a:t>
            </a:r>
            <a:r>
              <a:rPr lang="en-US" altLang="zh-CN" dirty="0">
                <a:solidFill>
                  <a:schemeClr val="accent1"/>
                </a:solidFill>
                <a:ea typeface="SimSun" pitchFamily="2" charset="-122"/>
              </a:rPr>
              <a:t> C</a:t>
            </a:r>
            <a:r>
              <a:rPr lang="en-US" altLang="zh-CN" dirty="0">
                <a:ea typeface="SimSun" pitchFamily="2" charset="-122"/>
              </a:rPr>
              <a:t>  is a NOT a 3NF violation, because C is a key attribute.</a:t>
            </a:r>
          </a:p>
          <a:p>
            <a:pPr eaLnBrk="1" hangingPunct="1"/>
            <a:r>
              <a:rPr lang="en-US" altLang="zh-CN" dirty="0">
                <a:ea typeface="SimSun" pitchFamily="2" charset="-122"/>
              </a:rPr>
              <a:t>So R is in 3NF, no need to do anything here. </a:t>
            </a:r>
          </a:p>
        </p:txBody>
      </p:sp>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24</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48769148"/>
      </p:ext>
    </p:extLst>
  </p:cSld>
  <p:clrMapOvr>
    <a:masterClrMapping/>
  </p:clrMapOvr>
  <mc:AlternateContent xmlns:mc="http://schemas.openxmlformats.org/markup-compatibility/2006" xmlns:p14="http://schemas.microsoft.com/office/powerpoint/2010/main">
    <mc:Choice Requires="p14">
      <p:transition spd="slow" p14:dur="2000" advTm="89221"/>
    </mc:Choice>
    <mc:Fallback xmlns="">
      <p:transition spd="slow" advTm="8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592" x="1117600" y="4876800"/>
          <p14:tracePt t="19635" x="1257300" y="4845050"/>
          <p14:tracePt t="19652" x="1320800" y="4806950"/>
          <p14:tracePt t="19669" x="1409700" y="4616450"/>
          <p14:tracePt t="19685" x="1466850" y="4152900"/>
          <p14:tracePt t="19702" x="1485900" y="3448050"/>
          <p14:tracePt t="19718" x="1485900" y="2825750"/>
          <p14:tracePt t="19736" x="1466850" y="2032000"/>
          <p14:tracePt t="19753" x="1466850" y="1771650"/>
          <p14:tracePt t="19770" x="1466850" y="1663700"/>
          <p14:tracePt t="19785" x="1466850" y="1638300"/>
          <p14:tracePt t="19939" x="1479550" y="1625600"/>
          <p14:tracePt t="19947" x="1498600" y="1612900"/>
          <p14:tracePt t="19956" x="1511300" y="1600200"/>
          <p14:tracePt t="19969" x="1511300" y="1549400"/>
          <p14:tracePt t="19986" x="1511300" y="1543050"/>
          <p14:tracePt t="20003" x="1511300" y="1530350"/>
          <p14:tracePt t="20019" x="1498600" y="1530350"/>
          <p14:tracePt t="20036" x="1428750" y="1536700"/>
          <p14:tracePt t="20053" x="1409700" y="1600200"/>
          <p14:tracePt t="20069" x="1409700" y="1670050"/>
          <p14:tracePt t="20075" x="1409700" y="1682750"/>
          <p14:tracePt t="20086" x="1397000" y="1701800"/>
          <p14:tracePt t="20103" x="1397000" y="1708150"/>
          <p14:tracePt t="20120" x="1371600" y="1727200"/>
          <p14:tracePt t="20136" x="1365250" y="1733550"/>
          <p14:tracePt t="20211" x="1320800" y="1727200"/>
          <p14:tracePt t="20219" x="1270000" y="1720850"/>
          <p14:tracePt t="20229" x="1187450" y="1714500"/>
          <p14:tracePt t="20238" x="1136650" y="1714500"/>
          <p14:tracePt t="20253" x="996950" y="1714500"/>
          <p14:tracePt t="20269" x="825500" y="1746250"/>
          <p14:tracePt t="20286" x="692150" y="1822450"/>
          <p14:tracePt t="20303" x="584200" y="1917700"/>
          <p14:tracePt t="20320" x="476250" y="2032000"/>
          <p14:tracePt t="20336" x="469900" y="2082800"/>
          <p14:tracePt t="20353" x="469900" y="2133600"/>
          <p14:tracePt t="20370" x="508000" y="2216150"/>
          <p14:tracePt t="20386" x="622300" y="2260600"/>
          <p14:tracePt t="20403" x="781050" y="2324100"/>
          <p14:tracePt t="20420" x="914400" y="2349500"/>
          <p14:tracePt t="20436" x="990600" y="2362200"/>
          <p14:tracePt t="20453" x="1066800" y="2387600"/>
          <p14:tracePt t="20470" x="1104900" y="2400300"/>
          <p14:tracePt t="20487" x="1130300" y="2406650"/>
          <p14:tracePt t="20505" x="1168400" y="2425700"/>
          <p14:tracePt t="20521" x="1231900" y="2425700"/>
          <p14:tracePt t="20536" x="1390650" y="2425700"/>
          <p14:tracePt t="20554" x="1612900" y="2368550"/>
          <p14:tracePt t="20570" x="1841500" y="2298700"/>
          <p14:tracePt t="20587" x="2006600" y="2197100"/>
          <p14:tracePt t="20603" x="2101850" y="2114550"/>
          <p14:tracePt t="20620" x="2139950" y="2044700"/>
          <p14:tracePt t="20636" x="2139950" y="2038350"/>
          <p14:tracePt t="20653" x="2139950" y="2025650"/>
          <p14:tracePt t="20670" x="2139950" y="2019300"/>
          <p14:tracePt t="20687" x="2139950" y="2006600"/>
          <p14:tracePt t="20704" x="2120900" y="1930400"/>
          <p14:tracePt t="20720" x="2076450" y="1879600"/>
          <p14:tracePt t="20738" x="1892300" y="1733550"/>
          <p14:tracePt t="20753" x="1752600" y="1676400"/>
          <p14:tracePt t="20772" x="1714500" y="1663700"/>
          <p14:tracePt t="20851" x="1676400" y="1663700"/>
          <p14:tracePt t="20859" x="1631950" y="1663700"/>
          <p14:tracePt t="20870" x="1593850" y="1663700"/>
          <p14:tracePt t="20887" x="1473200" y="1676400"/>
          <p14:tracePt t="20906" x="1333500" y="1682750"/>
          <p14:tracePt t="20920" x="1282700" y="1682750"/>
          <p14:tracePt t="20937" x="1270000" y="1682750"/>
          <p14:tracePt t="20970" x="1263650" y="1701800"/>
          <p14:tracePt t="20987" x="1257300" y="1771650"/>
          <p14:tracePt t="21004" x="1168400" y="1885950"/>
          <p14:tracePt t="21022" x="895350" y="1987550"/>
          <p14:tracePt t="21037" x="647700" y="1987550"/>
          <p14:tracePt t="21055" x="641350" y="1987550"/>
          <p14:tracePt t="21163" x="685800" y="2019300"/>
          <p14:tracePt t="21171" x="730250" y="2076450"/>
          <p14:tracePt t="21180" x="781050" y="2127250"/>
          <p14:tracePt t="21190" x="838200" y="2165350"/>
          <p14:tracePt t="21204" x="863600" y="2178050"/>
          <p14:tracePt t="21237" x="869950" y="2190750"/>
          <p14:tracePt t="21255" x="882650" y="2203450"/>
          <p14:tracePt t="21271" x="889000" y="2216150"/>
          <p14:tracePt t="21287" x="895350" y="2222500"/>
          <p14:tracePt t="21443" x="901700" y="2228850"/>
          <p14:tracePt t="21461" x="920750" y="2228850"/>
          <p14:tracePt t="21471" x="952500" y="2228850"/>
          <p14:tracePt t="21488" x="996950" y="2235200"/>
          <p14:tracePt t="21505" x="1016000" y="2241550"/>
          <p14:tracePt t="21546" x="1022350" y="2247900"/>
          <p14:tracePt t="21579" x="1028700" y="2254250"/>
          <p14:tracePt t="21586" x="1054100" y="2254250"/>
          <p14:tracePt t="21593" x="1123950" y="2254250"/>
          <p14:tracePt t="21604" x="1238250" y="2254250"/>
          <p14:tracePt t="21621" x="1466850" y="2254250"/>
          <p14:tracePt t="21638" x="1593850" y="2254250"/>
          <p14:tracePt t="21655" x="1600200" y="2254250"/>
          <p14:tracePt t="21671" x="1600200" y="2247900"/>
          <p14:tracePt t="21688" x="1492250" y="2178050"/>
          <p14:tracePt t="21705" x="1377950" y="2171700"/>
          <p14:tracePt t="21721" x="1346200" y="2171700"/>
          <p14:tracePt t="22163" x="1371600" y="2159000"/>
          <p14:tracePt t="22179" x="1384300" y="2152650"/>
          <p14:tracePt t="22187" x="1397000" y="2146300"/>
          <p14:tracePt t="22196" x="1416050" y="2146300"/>
          <p14:tracePt t="22207" x="1485900" y="2146300"/>
          <p14:tracePt t="22224" x="1746250" y="2216150"/>
          <p14:tracePt t="22240" x="1790700" y="2247900"/>
          <p14:tracePt t="22257" x="1797050" y="2254250"/>
          <p14:tracePt t="22273" x="1619250" y="2254250"/>
          <p14:tracePt t="22290" x="1377950" y="2247900"/>
          <p14:tracePt t="22364" x="1416050" y="2266950"/>
          <p14:tracePt t="22371" x="1524000" y="2266950"/>
          <p14:tracePt t="22382" x="1581150" y="2266950"/>
          <p14:tracePt t="22394" x="1765300" y="2159000"/>
          <p14:tracePt t="22407" x="1854200" y="2146300"/>
          <p14:tracePt t="22425" x="2101850" y="2159000"/>
          <p14:tracePt t="22441" x="2171700" y="2178050"/>
          <p14:tracePt t="22458" x="2228850" y="2209800"/>
          <p14:tracePt t="22474" x="2241550" y="2216150"/>
          <p14:tracePt t="22547" x="2241550" y="2209800"/>
          <p14:tracePt t="22559" x="2241550" y="2203450"/>
          <p14:tracePt t="22676" x="2247900" y="2203450"/>
          <p14:tracePt t="22688" x="2432050" y="2216150"/>
          <p14:tracePt t="22698" x="2540000" y="2216150"/>
          <p14:tracePt t="22710" x="2717800" y="2216150"/>
          <p14:tracePt t="22724" x="3206750" y="2216150"/>
          <p14:tracePt t="22741" x="3778250" y="2216150"/>
          <p14:tracePt t="22758" x="4171950" y="2216150"/>
          <p14:tracePt t="22775" x="4527550" y="2184400"/>
          <p14:tracePt t="22791" x="4737100" y="2152650"/>
          <p14:tracePt t="22809" x="5041900" y="2146300"/>
          <p14:tracePt t="22824" x="5207000" y="2159000"/>
          <p14:tracePt t="22842" x="5372100" y="2165350"/>
          <p14:tracePt t="22857" x="5454650" y="2178050"/>
          <p14:tracePt t="22874" x="5499100" y="2178050"/>
          <p14:tracePt t="22891" x="5511800" y="2178050"/>
          <p14:tracePt t="22908" x="5524500" y="2178050"/>
          <p14:tracePt t="22941" x="5530850" y="2171700"/>
          <p14:tracePt t="22959" x="5543550" y="2159000"/>
          <p14:tracePt t="22975" x="5568950" y="2152650"/>
          <p14:tracePt t="23021" x="5505450" y="2152650"/>
          <p14:tracePt t="23029" x="5403850" y="2152650"/>
          <p14:tracePt t="23042" x="5149850" y="2152650"/>
          <p14:tracePt t="23058" x="4870450" y="2152650"/>
          <p14:tracePt t="23074" x="4622800" y="2152650"/>
          <p14:tracePt t="23091" x="4356100" y="2152650"/>
          <p14:tracePt t="23108" x="4102100" y="2171700"/>
          <p14:tracePt t="23124" x="3765550" y="2203450"/>
          <p14:tracePt t="23142" x="3321050" y="2260600"/>
          <p14:tracePt t="23158" x="2876550" y="2330450"/>
          <p14:tracePt t="23175" x="2546350" y="2381250"/>
          <p14:tracePt t="23192" x="2336800" y="2419350"/>
          <p14:tracePt t="23209" x="2311400" y="2419350"/>
          <p14:tracePt t="23269" x="2305050" y="2419350"/>
          <p14:tracePt t="23282" x="2286000" y="2419350"/>
          <p14:tracePt t="23308" x="2279650" y="2419350"/>
          <p14:tracePt t="23325" x="2266950" y="2413000"/>
          <p14:tracePt t="23341" x="2216150" y="2387600"/>
          <p14:tracePt t="23358" x="2089150" y="2374900"/>
          <p14:tracePt t="23375" x="1930400" y="2349500"/>
          <p14:tracePt t="23393" x="1809750" y="2336800"/>
          <p14:tracePt t="23408" x="1797050" y="2336800"/>
          <p14:tracePt t="23426" x="1797050" y="2362200"/>
          <p14:tracePt t="23442" x="1854200" y="2381250"/>
          <p14:tracePt t="23459" x="2057400" y="2413000"/>
          <p14:tracePt t="23475" x="2311400" y="2432050"/>
          <p14:tracePt t="23492" x="2482850" y="2444750"/>
          <p14:tracePt t="23509" x="2565400" y="2444750"/>
          <p14:tracePt t="23525" x="2584450" y="2444750"/>
          <p14:tracePt t="23819" x="2590800" y="2444750"/>
          <p14:tracePt t="23892" x="2590800" y="2438400"/>
          <p14:tracePt t="23904" x="2590800" y="2432050"/>
          <p14:tracePt t="23915" x="2597150" y="2425700"/>
          <p14:tracePt t="23931" x="2628900" y="2406650"/>
          <p14:tracePt t="23947" x="2686050" y="2406650"/>
          <p14:tracePt t="23964" x="2787650" y="2406650"/>
          <p14:tracePt t="23980" x="2889250" y="2406650"/>
          <p14:tracePt t="23997" x="2978150" y="2406650"/>
          <p14:tracePt t="24014" x="3060700" y="2406650"/>
          <p14:tracePt t="24031" x="3092450" y="2406650"/>
          <p14:tracePt t="24106" x="3098800" y="2406650"/>
          <p14:tracePt t="24195" x="3117850" y="2406650"/>
          <p14:tracePt t="24205" x="3143250" y="2393950"/>
          <p14:tracePt t="24214" x="3225800" y="2387600"/>
          <p14:tracePt t="24231" x="3403600" y="2355850"/>
          <p14:tracePt t="24247" x="3594100" y="2336800"/>
          <p14:tracePt t="24264" x="3778250" y="2324100"/>
          <p14:tracePt t="24281" x="3943350" y="2324100"/>
          <p14:tracePt t="24297" x="3981450" y="2324100"/>
          <p14:tracePt t="24314" x="4032250" y="2336800"/>
          <p14:tracePt t="24333" x="4038600" y="2343150"/>
          <p14:tracePt t="24371" x="4051300" y="2343150"/>
          <p14:tracePt t="24381" x="4057650" y="2343150"/>
          <p14:tracePt t="24398" x="4095750" y="2336800"/>
          <p14:tracePt t="24414" x="4152900" y="2324100"/>
          <p14:tracePt t="24431" x="4241800" y="2298700"/>
          <p14:tracePt t="24448" x="4337050" y="2292350"/>
          <p14:tracePt t="24464" x="4356100" y="2292350"/>
          <p14:tracePt t="24481" x="4381500" y="2286000"/>
          <p14:tracePt t="24497" x="4387850" y="2286000"/>
          <p14:tracePt t="24514" x="4413250" y="2286000"/>
          <p14:tracePt t="24531" x="4451350" y="2286000"/>
          <p14:tracePt t="24547" x="4514850" y="2286000"/>
          <p14:tracePt t="24564" x="4572000" y="2266950"/>
          <p14:tracePt t="24582" x="4603750" y="2266950"/>
          <p14:tracePt t="24598" x="4616450" y="2260600"/>
          <p14:tracePt t="24618" x="4629150" y="2254250"/>
          <p14:tracePt t="24731" x="4622800" y="2254250"/>
          <p14:tracePt t="25043" x="4597400" y="2254250"/>
          <p14:tracePt t="25055" x="4578350" y="2254250"/>
          <p14:tracePt t="25067" x="4464050" y="2247900"/>
          <p14:tracePt t="25072" x="4375150" y="2228850"/>
          <p14:tracePt t="25082" x="4260850" y="2216150"/>
          <p14:tracePt t="25097" x="3994150" y="2216150"/>
          <p14:tracePt t="25113" x="3702050" y="2216150"/>
          <p14:tracePt t="25130" x="3403600" y="2216150"/>
          <p14:tracePt t="25146" x="3136900" y="2216150"/>
          <p14:tracePt t="25163" x="2959100" y="2216150"/>
          <p14:tracePt t="25180" x="2838450" y="2241550"/>
          <p14:tracePt t="25196" x="2825750" y="2247900"/>
          <p14:tracePt t="25213" x="2819400" y="2254250"/>
          <p14:tracePt t="25246" x="2819400" y="2260600"/>
          <p14:tracePt t="25397" x="2813050" y="2266950"/>
          <p14:tracePt t="25407" x="2813050" y="2273300"/>
          <p14:tracePt t="25571" x="2832100" y="2273300"/>
          <p14:tracePt t="25667" x="2838450" y="2273300"/>
          <p14:tracePt t="25676" x="2857500" y="2273300"/>
          <p14:tracePt t="25686" x="2863850" y="2279650"/>
          <p14:tracePt t="25702" x="2787650" y="2266950"/>
          <p14:tracePt t="25719" x="2774950" y="2247900"/>
          <p14:tracePt t="25827" x="2781300" y="2260600"/>
          <p14:tracePt t="25837" x="2851150" y="2298700"/>
          <p14:tracePt t="25846" x="2990850" y="2381250"/>
          <p14:tracePt t="25856" x="3270250" y="2482850"/>
          <p14:tracePt t="25871" x="3371850" y="2514600"/>
          <p14:tracePt t="25886" x="3486150" y="2559050"/>
          <p14:tracePt t="25904" x="3524250" y="2578100"/>
          <p14:tracePt t="25919" x="3536950" y="2584450"/>
          <p14:tracePt t="25974" x="3536950" y="2590800"/>
          <p14:tracePt t="25991" x="3536950" y="2597150"/>
          <p14:tracePt t="26003" x="3530600" y="2635250"/>
          <p14:tracePt t="26020" x="3511550" y="2667000"/>
          <p14:tracePt t="26036" x="3505200" y="2692400"/>
          <p14:tracePt t="26899" x="3505200" y="2730500"/>
          <p14:tracePt t="26910" x="3505200" y="2781300"/>
          <p14:tracePt t="26922" x="3543300" y="2901950"/>
          <p14:tracePt t="26939" x="3594100" y="2959100"/>
          <p14:tracePt t="26956" x="3632200" y="2971800"/>
          <p14:tracePt t="26972" x="3651250" y="2971800"/>
          <p14:tracePt t="26989" x="3683000" y="2971800"/>
          <p14:tracePt t="27007" x="3721100" y="2946400"/>
          <p14:tracePt t="27024" x="3752850" y="2908300"/>
          <p14:tracePt t="27039" x="3759200" y="2901950"/>
          <p14:tracePt t="27056" x="3778250" y="2889250"/>
          <p14:tracePt t="27091" x="3790950" y="2889250"/>
          <p14:tracePt t="27547" x="3797300" y="2889250"/>
          <p14:tracePt t="27559" x="3803650" y="2889250"/>
          <p14:tracePt t="27571" x="3873500" y="2889250"/>
          <p14:tracePt t="27586" x="3962400" y="2914650"/>
          <p14:tracePt t="27601" x="4006850" y="2952750"/>
          <p14:tracePt t="27618" x="4076700" y="2984500"/>
          <p14:tracePt t="27635" x="4222750" y="3009900"/>
          <p14:tracePt t="27652" x="4311650" y="3022600"/>
          <p14:tracePt t="27668" x="4356100" y="3022600"/>
          <p14:tracePt t="27685" x="4368800" y="3009900"/>
          <p14:tracePt t="27701" x="4368800" y="2984500"/>
          <p14:tracePt t="27718" x="4368800" y="2959100"/>
          <p14:tracePt t="27734" x="4368800" y="2952750"/>
          <p14:tracePt t="27786" x="4368800" y="2946400"/>
          <p14:tracePt t="27796" x="4349750" y="2940050"/>
          <p14:tracePt t="27810" x="4330700" y="2940050"/>
          <p14:tracePt t="27821" x="4305300" y="2940050"/>
          <p14:tracePt t="27835" x="4267200" y="2927350"/>
          <p14:tracePt t="27851" x="4241800" y="2927350"/>
          <p14:tracePt t="30323" x="4210050" y="2927350"/>
          <p14:tracePt t="30335" x="4184650" y="2927350"/>
          <p14:tracePt t="30344" x="4127500" y="2927350"/>
          <p14:tracePt t="30360" x="4102100" y="2927350"/>
          <p14:tracePt t="30377" x="4095750" y="2927350"/>
          <p14:tracePt t="30395" x="4076700" y="2927350"/>
          <p14:tracePt t="30410" x="4057650" y="2921000"/>
          <p14:tracePt t="30427" x="4044950" y="2901950"/>
          <p14:tracePt t="30443" x="4013200" y="2882900"/>
          <p14:tracePt t="30461" x="3994150" y="2863850"/>
          <p14:tracePt t="30477" x="3981450" y="2857500"/>
          <p14:tracePt t="30493" x="3981450" y="2825750"/>
          <p14:tracePt t="30510" x="3981450" y="2794000"/>
          <p14:tracePt t="30526" x="3981450" y="2768600"/>
          <p14:tracePt t="30543" x="3981450" y="2743200"/>
          <p14:tracePt t="30560" x="3987800" y="2711450"/>
          <p14:tracePt t="30577" x="3987800" y="2692400"/>
          <p14:tracePt t="30594" x="3987800" y="2667000"/>
          <p14:tracePt t="30610" x="3987800" y="2641600"/>
          <p14:tracePt t="30627" x="3981450" y="2622550"/>
          <p14:tracePt t="30644" x="3829050" y="2609850"/>
          <p14:tracePt t="30660" x="3613150" y="2609850"/>
          <p14:tracePt t="30678" x="3390900" y="2609850"/>
          <p14:tracePt t="30693" x="3232150" y="2622550"/>
          <p14:tracePt t="30710" x="3143250" y="2660650"/>
          <p14:tracePt t="30727" x="3111500" y="2686050"/>
          <p14:tracePt t="30744" x="3111500" y="2806700"/>
          <p14:tracePt t="30760" x="3155950" y="2901950"/>
          <p14:tracePt t="30777" x="3263900" y="3035300"/>
          <p14:tracePt t="30793" x="3352800" y="3136900"/>
          <p14:tracePt t="30810" x="3397250" y="3181350"/>
          <p14:tracePt t="30827" x="3473450" y="3225800"/>
          <p14:tracePt t="30844" x="3638550" y="3225800"/>
          <p14:tracePt t="30861" x="3829050" y="3187700"/>
          <p14:tracePt t="30878" x="4032250" y="3086100"/>
          <p14:tracePt t="30894" x="4114800" y="2978150"/>
          <p14:tracePt t="30910" x="4133850" y="2889250"/>
          <p14:tracePt t="30927" x="4133850" y="2844800"/>
          <p14:tracePt t="30943" x="4133850" y="2825750"/>
          <p14:tracePt t="31075" x="4127500" y="2819400"/>
          <p14:tracePt t="31091" x="4127500" y="2813050"/>
          <p14:tracePt t="31102" x="4133850" y="2806700"/>
          <p14:tracePt t="31115" x="4178300" y="2806700"/>
          <p14:tracePt t="31127" x="4216400" y="2806700"/>
          <p14:tracePt t="31144" x="4337050" y="2806700"/>
          <p14:tracePt t="31160" x="4540250" y="2806700"/>
          <p14:tracePt t="31177" x="4679950" y="2806700"/>
          <p14:tracePt t="31194" x="4845050" y="2806700"/>
          <p14:tracePt t="31211" x="4997450" y="2806700"/>
          <p14:tracePt t="31227" x="5124450" y="2806700"/>
          <p14:tracePt t="31244" x="5194300" y="2806700"/>
          <p14:tracePt t="31261" x="5226050" y="2806700"/>
          <p14:tracePt t="31278" x="5245100" y="2794000"/>
          <p14:tracePt t="31294" x="5251450" y="2787650"/>
          <p14:tracePt t="31311" x="5264150" y="2774950"/>
          <p14:tracePt t="31328" x="5283200" y="2755900"/>
          <p14:tracePt t="31344" x="5308600" y="2730500"/>
          <p14:tracePt t="31361" x="5321300" y="2711450"/>
          <p14:tracePt t="31378" x="5327650" y="2705100"/>
          <p14:tracePt t="31411" x="5334000" y="2698750"/>
          <p14:tracePt t="31428" x="5378450" y="2698750"/>
          <p14:tracePt t="31444" x="5429250" y="2692400"/>
          <p14:tracePt t="31462" x="5454650" y="2686050"/>
          <p14:tracePt t="31477" x="5467350" y="2673350"/>
          <p14:tracePt t="31611" x="5467350" y="2667000"/>
          <p14:tracePt t="31618" x="5441950" y="2667000"/>
          <p14:tracePt t="31627" x="5403850" y="2667000"/>
          <p14:tracePt t="31645" x="5302250" y="2667000"/>
          <p14:tracePt t="31661" x="5219700" y="2667000"/>
          <p14:tracePt t="31678" x="5187950" y="2679700"/>
          <p14:tracePt t="31694" x="5175250" y="2686050"/>
          <p14:tracePt t="31713" x="5168900" y="2698750"/>
          <p14:tracePt t="31728" x="5168900" y="2705100"/>
          <p14:tracePt t="31779" x="5168900" y="2711450"/>
          <p14:tracePt t="31811" x="5168900" y="2724150"/>
          <p14:tracePt t="31823" x="5168900" y="2730500"/>
          <p14:tracePt t="31836" x="5105400" y="2743200"/>
          <p14:tracePt t="31846" x="5060950" y="2749550"/>
          <p14:tracePt t="31862" x="4978400" y="2787650"/>
          <p14:tracePt t="31879" x="4914900" y="2825750"/>
          <p14:tracePt t="31897" x="4864100" y="2876550"/>
          <p14:tracePt t="31912" x="4857750" y="2895600"/>
          <p14:tracePt t="31929" x="4857750" y="2927350"/>
          <p14:tracePt t="31945" x="4864100" y="2965450"/>
          <p14:tracePt t="31962" x="4889500" y="2997200"/>
          <p14:tracePt t="31978" x="4908550" y="3003550"/>
          <p14:tracePt t="31995" x="4933950" y="3022600"/>
          <p14:tracePt t="32012" x="4978400" y="3048000"/>
          <p14:tracePt t="32028" x="5048250" y="3092450"/>
          <p14:tracePt t="32045" x="5200650" y="3149600"/>
          <p14:tracePt t="32061" x="5372100" y="3206750"/>
          <p14:tracePt t="32078" x="5543550" y="3257550"/>
          <p14:tracePt t="32081" x="5607050" y="3270250"/>
          <p14:tracePt t="32095" x="5689600" y="3289300"/>
          <p14:tracePt t="32112" x="5854700" y="3289300"/>
          <p14:tracePt t="32129" x="5969000" y="3289300"/>
          <p14:tracePt t="32146" x="6057900" y="3232150"/>
          <p14:tracePt t="32162" x="6102350" y="3086100"/>
          <p14:tracePt t="32178" x="6102350" y="2946400"/>
          <p14:tracePt t="32195" x="6038850" y="2806700"/>
          <p14:tracePt t="32212" x="5975350" y="2730500"/>
          <p14:tracePt t="32228" x="5924550" y="2705100"/>
          <p14:tracePt t="32245" x="5873750" y="2705100"/>
          <p14:tracePt t="32262" x="5848350" y="2705100"/>
          <p14:tracePt t="32279" x="5835650" y="2730500"/>
          <p14:tracePt t="32295" x="5835650" y="2762250"/>
          <p14:tracePt t="32312" x="5835650" y="2768600"/>
          <p14:tracePt t="32787" x="5835650" y="2774950"/>
          <p14:tracePt t="32799" x="5854700" y="2774950"/>
          <p14:tracePt t="32807" x="5861050" y="2774950"/>
          <p14:tracePt t="32824" x="5867400" y="2774950"/>
          <p14:tracePt t="32875" x="5873750" y="2774950"/>
          <p14:tracePt t="32885" x="5778500" y="2724150"/>
          <p14:tracePt t="32899" x="4965700" y="2438400"/>
          <p14:tracePt t="32915" x="3778250" y="2101850"/>
          <p14:tracePt t="32936" x="2901950" y="1847850"/>
          <p14:tracePt t="32952" x="2508250" y="1847850"/>
          <p14:tracePt t="32974" x="2432050" y="1962150"/>
          <p14:tracePt t="32990" x="2476500" y="2120900"/>
          <p14:tracePt t="33008" x="2717800" y="2266950"/>
          <p14:tracePt t="33024" x="2806700" y="2311400"/>
          <p14:tracePt t="33040" x="2844800" y="2349500"/>
          <p14:tracePt t="33057" x="2844800" y="2368550"/>
          <p14:tracePt t="33074" x="2819400" y="2387600"/>
          <p14:tracePt t="33090" x="2781300" y="2406650"/>
          <p14:tracePt t="33107" x="2717800" y="2406650"/>
          <p14:tracePt t="33124" x="2552700" y="2413000"/>
          <p14:tracePt t="33140" x="2279650" y="2457450"/>
          <p14:tracePt t="33157" x="2032000" y="2527300"/>
          <p14:tracePt t="33174" x="1860550" y="2578100"/>
          <p14:tracePt t="33191" x="1816100" y="2584450"/>
          <p14:tracePt t="33219" x="1809750" y="2571750"/>
          <p14:tracePt t="33230" x="1809750" y="2540000"/>
          <p14:tracePt t="33242" x="1822450" y="2495550"/>
          <p14:tracePt t="33258" x="1828800" y="2463800"/>
          <p14:tracePt t="33275" x="1835150" y="2444750"/>
          <p14:tracePt t="33339" x="1828800" y="2444750"/>
          <p14:tracePt t="33349" x="1803400" y="2444750"/>
          <p14:tracePt t="33363" x="1695450" y="2425700"/>
          <p14:tracePt t="33374" x="1670050" y="2425700"/>
          <p14:tracePt t="33391" x="1657350" y="2419350"/>
          <p14:tracePt t="33435" x="1676400" y="2413000"/>
          <p14:tracePt t="33453" x="1676400" y="2406650"/>
          <p14:tracePt t="33465" x="1689100" y="2387600"/>
          <p14:tracePt t="33581" x="1689100" y="2374900"/>
          <p14:tracePt t="33595" x="1689100" y="2368550"/>
          <p14:tracePt t="33604" x="1695450" y="2355850"/>
          <p14:tracePt t="33614" x="1695450" y="2349500"/>
          <p14:tracePt t="33625" x="1746250" y="2349500"/>
          <p14:tracePt t="33642" x="1822450" y="2349500"/>
          <p14:tracePt t="33658" x="1924050" y="2349500"/>
          <p14:tracePt t="33676" x="2101850" y="2349500"/>
          <p14:tracePt t="33692" x="2317750" y="2349500"/>
          <p14:tracePt t="33710" x="2533650" y="2349500"/>
          <p14:tracePt t="33725" x="2686050" y="2349500"/>
          <p14:tracePt t="33742" x="2724150" y="2349500"/>
          <p14:tracePt t="33759" x="2730500" y="2349500"/>
          <p14:tracePt t="33796" x="2743200" y="2349500"/>
          <p14:tracePt t="33805" x="2762250" y="2349500"/>
          <p14:tracePt t="33816" x="2876550" y="2349500"/>
          <p14:tracePt t="33825" x="2940050" y="2349500"/>
          <p14:tracePt t="33842" x="3048000" y="2324100"/>
          <p14:tracePt t="33858" x="3105150" y="2286000"/>
          <p14:tracePt t="33875" x="3117850" y="2247900"/>
          <p14:tracePt t="33893" x="3124200" y="2184400"/>
          <p14:tracePt t="33909" x="3124200" y="2165350"/>
          <p14:tracePt t="33926" x="3130550" y="2146300"/>
          <p14:tracePt t="33942" x="3136900" y="2120900"/>
          <p14:tracePt t="33959" x="3155950" y="2095500"/>
          <p14:tracePt t="33975" x="3175000" y="2051050"/>
          <p14:tracePt t="33993" x="3206750" y="1949450"/>
          <p14:tracePt t="34009" x="3238500" y="1873250"/>
          <p14:tracePt t="34027" x="3263900" y="1828800"/>
          <p14:tracePt t="34042" x="3270250" y="1816100"/>
          <p14:tracePt t="34059" x="3270250" y="1809750"/>
          <p14:tracePt t="34076" x="3270250" y="1784350"/>
          <p14:tracePt t="34082" x="3270250" y="1758950"/>
          <p14:tracePt t="34092" x="3244850" y="1746250"/>
          <p14:tracePt t="34109" x="3181350" y="1714500"/>
          <p14:tracePt t="34125" x="3092450" y="1682750"/>
          <p14:tracePt t="34144" x="2971800" y="1663700"/>
          <p14:tracePt t="34159" x="2851150" y="1631950"/>
          <p14:tracePt t="34177" x="2692400" y="1619250"/>
          <p14:tracePt t="34192" x="2667000" y="1606550"/>
          <p14:tracePt t="34209" x="2603500" y="1606550"/>
          <p14:tracePt t="34225" x="2584450" y="1606550"/>
          <p14:tracePt t="34242" x="2552700" y="1606550"/>
          <p14:tracePt t="34259" x="2482850" y="1612900"/>
          <p14:tracePt t="34276" x="2432050" y="1657350"/>
          <p14:tracePt t="34292" x="2330450" y="1714500"/>
          <p14:tracePt t="34309" x="2241550" y="1739900"/>
          <p14:tracePt t="34326" x="2159000" y="1765300"/>
          <p14:tracePt t="34342" x="2127250" y="1778000"/>
          <p14:tracePt t="34359" x="2101850" y="1797050"/>
          <p14:tracePt t="34377" x="2057400" y="1847850"/>
          <p14:tracePt t="34393" x="2032000" y="1898650"/>
          <p14:tracePt t="34409" x="1968500" y="1962150"/>
          <p14:tracePt t="34426" x="1936750" y="2006600"/>
          <p14:tracePt t="34442" x="1898650" y="2044700"/>
          <p14:tracePt t="34461" x="1879600" y="2070100"/>
          <p14:tracePt t="34476" x="1860550" y="2095500"/>
          <p14:tracePt t="34492" x="1860550" y="2146300"/>
          <p14:tracePt t="34509" x="1860550" y="2184400"/>
          <p14:tracePt t="34526" x="1879600" y="2235200"/>
          <p14:tracePt t="34543" x="1949450" y="2305050"/>
          <p14:tracePt t="34559" x="2012950" y="2355850"/>
          <p14:tracePt t="34577" x="2114550" y="2438400"/>
          <p14:tracePt t="34595" x="2178050" y="2470150"/>
          <p14:tracePt t="34609" x="2235200" y="2482850"/>
          <p14:tracePt t="34627" x="2343150" y="2489200"/>
          <p14:tracePt t="34644" x="2457450" y="2489200"/>
          <p14:tracePt t="34659" x="2584450" y="2489200"/>
          <p14:tracePt t="34677" x="2762250" y="2489200"/>
          <p14:tracePt t="34693" x="2933700" y="2438400"/>
          <p14:tracePt t="34711" x="3117850" y="2406650"/>
          <p14:tracePt t="34726" x="3219450" y="2400300"/>
          <p14:tracePt t="34743" x="3282950" y="2393950"/>
          <p14:tracePt t="34759" x="3295650" y="2393950"/>
          <p14:tracePt t="34804" x="3295650" y="2387600"/>
          <p14:tracePt t="34827" x="3295650" y="2381250"/>
          <p14:tracePt t="35011" x="3295650" y="2374900"/>
          <p14:tracePt t="35021" x="3289300" y="2362200"/>
          <p14:tracePt t="35031" x="3276600" y="2349500"/>
          <p14:tracePt t="35048" x="3276600" y="2343150"/>
          <p14:tracePt t="35123" x="3263900" y="2336800"/>
          <p14:tracePt t="35132" x="3219450" y="2330450"/>
          <p14:tracePt t="35141" x="3155950" y="2330450"/>
          <p14:tracePt t="35152" x="2965450" y="2292350"/>
          <p14:tracePt t="35165" x="2851150" y="2279650"/>
          <p14:tracePt t="35181" x="2622550" y="2260600"/>
          <p14:tracePt t="35198" x="2393950" y="2260600"/>
          <p14:tracePt t="35215" x="2260600" y="2260600"/>
          <p14:tracePt t="35231" x="2235200" y="2266950"/>
          <p14:tracePt t="35265" x="2235200" y="2273300"/>
          <p14:tracePt t="35300" x="2235200" y="2279650"/>
          <p14:tracePt t="35315" x="2235200" y="2286000"/>
          <p14:tracePt t="35333" x="2228850" y="2292350"/>
          <p14:tracePt t="35345" x="2216150" y="2305050"/>
          <p14:tracePt t="35356" x="2197100" y="2311400"/>
          <p14:tracePt t="35367" x="2178050" y="2311400"/>
          <p14:tracePt t="35381" x="2146300" y="2311400"/>
          <p14:tracePt t="35398" x="2139950" y="2311400"/>
          <p14:tracePt t="35415" x="2127250" y="2311400"/>
          <p14:tracePt t="35431" x="2127250" y="2305050"/>
          <p14:tracePt t="35448" x="2127250" y="2292350"/>
          <p14:tracePt t="35553" x="2127250" y="2286000"/>
          <p14:tracePt t="35568" x="2127250" y="2279650"/>
          <p14:tracePt t="35577" x="2139950" y="2279650"/>
          <p14:tracePt t="35585" x="2159000" y="2273300"/>
          <p14:tracePt t="35598" x="2171700" y="2273300"/>
          <p14:tracePt t="35615" x="2247900" y="2273300"/>
          <p14:tracePt t="35632" x="2425700" y="2273300"/>
          <p14:tracePt t="35648" x="2603500" y="2273300"/>
          <p14:tracePt t="35665" x="2755900" y="2273300"/>
          <p14:tracePt t="35682" x="2794000" y="2273300"/>
          <p14:tracePt t="35715" x="2787650" y="2273300"/>
          <p14:tracePt t="35732" x="2730500" y="2273300"/>
          <p14:tracePt t="35749" x="2717800" y="2273300"/>
          <p14:tracePt t="35914" x="2711450" y="2273300"/>
          <p14:tracePt t="35971" x="2730500" y="2279650"/>
          <p14:tracePt t="35979" x="2736850" y="2279650"/>
          <p14:tracePt t="35988" x="2755900" y="2279650"/>
          <p14:tracePt t="35999" x="2768600" y="2279650"/>
          <p14:tracePt t="36016" x="2813050" y="2279650"/>
          <p14:tracePt t="36032" x="2832100" y="2279650"/>
          <p14:tracePt t="36050" x="2844800" y="2279650"/>
          <p14:tracePt t="36066" x="2851150" y="2279650"/>
          <p14:tracePt t="36083" x="2857500" y="2279650"/>
          <p14:tracePt t="36089" x="2863850" y="2279650"/>
          <p14:tracePt t="36100" x="2870200" y="2279650"/>
          <p14:tracePt t="36149" x="2876550" y="2279650"/>
          <p14:tracePt t="36163" x="2882900" y="2279650"/>
          <p14:tracePt t="36189" x="2889250" y="2273300"/>
          <p14:tracePt t="36213" x="2889250" y="2266950"/>
          <p14:tracePt t="36227" x="2889250" y="2260600"/>
          <p14:tracePt t="36525" x="2895600" y="2254250"/>
          <p14:tracePt t="36548" x="2901950" y="2254250"/>
          <p14:tracePt t="36558" x="2908300" y="2254250"/>
          <p14:tracePt t="36568" x="2927350" y="2254250"/>
          <p14:tracePt t="36576" x="2933700" y="2254250"/>
          <p14:tracePt t="36593" x="2959100" y="2254250"/>
          <p14:tracePt t="36610" x="2965450" y="2254250"/>
          <p14:tracePt t="36627" x="2971800" y="2254250"/>
          <p14:tracePt t="37075" x="2984500" y="2254250"/>
          <p14:tracePt t="37085" x="2997200" y="2260600"/>
          <p14:tracePt t="37213" x="2978150" y="2260600"/>
          <p14:tracePt t="37222" x="2908300" y="2254250"/>
          <p14:tracePt t="37231" x="2819400" y="2241550"/>
          <p14:tracePt t="37242" x="2755900" y="2241550"/>
          <p14:tracePt t="37257" x="2724150" y="2241550"/>
          <p14:tracePt t="37274" x="2698750" y="2241550"/>
          <p14:tracePt t="37289" x="2628900" y="2241550"/>
          <p14:tracePt t="37307" x="2533650" y="2216150"/>
          <p14:tracePt t="37323" x="2425700" y="2197100"/>
          <p14:tracePt t="37341" x="2400300" y="2184400"/>
          <p14:tracePt t="37356" x="2387600" y="2165350"/>
          <p14:tracePt t="37373" x="2387600" y="2146300"/>
          <p14:tracePt t="37390" x="2387600" y="2114550"/>
          <p14:tracePt t="37406" x="2381250" y="2082800"/>
          <p14:tracePt t="37424" x="2368550" y="2051050"/>
          <p14:tracePt t="37440" x="2362200" y="2051050"/>
          <p14:tracePt t="37525" x="2362200" y="2044700"/>
          <p14:tracePt t="37531" x="2362200" y="2032000"/>
          <p14:tracePt t="37540" x="2362200" y="2025650"/>
          <p14:tracePt t="37557" x="2368550" y="2000250"/>
          <p14:tracePt t="37573" x="2393950" y="1974850"/>
          <p14:tracePt t="37591" x="2419350" y="1949450"/>
          <p14:tracePt t="37607" x="2419350" y="1930400"/>
          <p14:tracePt t="37623" x="2393950" y="1905000"/>
          <p14:tracePt t="37640" x="2273300" y="1885950"/>
          <p14:tracePt t="37657" x="2216150" y="1885950"/>
          <p14:tracePt t="37675" x="2178050" y="1892300"/>
          <p14:tracePt t="37690" x="2133600" y="1943100"/>
          <p14:tracePt t="37708" x="2044700" y="2006600"/>
          <p14:tracePt t="37724" x="1987550" y="2032000"/>
          <p14:tracePt t="37741" x="1949450" y="2057400"/>
          <p14:tracePt t="37757" x="1949450" y="2114550"/>
          <p14:tracePt t="37775" x="1949450" y="2178050"/>
          <p14:tracePt t="37790" x="2019300" y="2260600"/>
          <p14:tracePt t="37809" x="2178050" y="2343150"/>
          <p14:tracePt t="37824" x="2266950" y="2349500"/>
          <p14:tracePt t="37841" x="2413000" y="2368550"/>
          <p14:tracePt t="37857" x="2552700" y="2368550"/>
          <p14:tracePt t="37874" x="2641600" y="2343150"/>
          <p14:tracePt t="37890" x="2654300" y="2298700"/>
          <p14:tracePt t="37907" x="2673350" y="2247900"/>
          <p14:tracePt t="37925" x="2673350" y="2184400"/>
          <p14:tracePt t="37941" x="2660650" y="2108200"/>
          <p14:tracePt t="37958" x="2635250" y="2057400"/>
          <p14:tracePt t="37974" x="2635250" y="2012950"/>
          <p14:tracePt t="37991" x="2635250" y="1968500"/>
          <p14:tracePt t="38008" x="2578100" y="1892300"/>
          <p14:tracePt t="38026" x="2514600" y="1885950"/>
          <p14:tracePt t="38040" x="2413000" y="1879600"/>
          <p14:tracePt t="38058" x="2336800" y="1879600"/>
          <p14:tracePt t="38074" x="2241550" y="1879600"/>
          <p14:tracePt t="38091" x="2152650" y="1879600"/>
          <p14:tracePt t="38107" x="2089150" y="1905000"/>
          <p14:tracePt t="38124" x="2076450" y="1917700"/>
          <p14:tracePt t="38141" x="2076450" y="1930400"/>
          <p14:tracePt t="38157" x="2076450" y="1955800"/>
          <p14:tracePt t="38175" x="2095500" y="1987550"/>
          <p14:tracePt t="38191" x="2152650" y="2006600"/>
          <p14:tracePt t="38209" x="2343150" y="2082800"/>
          <p14:tracePt t="38224" x="2635250" y="2222500"/>
          <p14:tracePt t="38241" x="3371850" y="2635250"/>
          <p14:tracePt t="38263" x="4108450" y="3028950"/>
          <p14:tracePt t="38276" x="4495800" y="3225800"/>
          <p14:tracePt t="38291" x="4578350" y="3282950"/>
          <p14:tracePt t="38308" x="4584700" y="3282950"/>
          <p14:tracePt t="38341" x="4578350" y="3238500"/>
          <p14:tracePt t="38358" x="4540250" y="3187700"/>
          <p14:tracePt t="38374" x="4527550" y="3155950"/>
          <p14:tracePt t="38391" x="4508500" y="3111500"/>
          <p14:tracePt t="38408" x="4470400" y="3067050"/>
          <p14:tracePt t="38425" x="4445000" y="3054350"/>
          <p14:tracePt t="38441" x="4438650" y="3048000"/>
          <p14:tracePt t="38475" x="4432300" y="3041650"/>
          <p14:tracePt t="38491" x="4400550" y="3009900"/>
          <p14:tracePt t="38509" x="4330700" y="2933700"/>
          <p14:tracePt t="38526" x="4229100" y="2844800"/>
          <p14:tracePt t="38541" x="4133850" y="2781300"/>
          <p14:tracePt t="38558" x="4000500" y="2724150"/>
          <p14:tracePt t="38574" x="3898900" y="2679700"/>
          <p14:tracePt t="38579" x="3867150" y="2660650"/>
          <p14:tracePt t="38593" x="3860800" y="2660650"/>
          <p14:tracePt t="38620" x="3860800" y="2654300"/>
          <p14:tracePt t="38659" x="3854450" y="2647950"/>
          <p14:tracePt t="38670" x="3841750" y="2647950"/>
          <p14:tracePt t="38683" x="3771900" y="2628900"/>
          <p14:tracePt t="38692" x="3733800" y="2628900"/>
          <p14:tracePt t="38709" x="3670300" y="2628900"/>
          <p14:tracePt t="38725" x="3606800" y="2628900"/>
          <p14:tracePt t="38742" x="3575050" y="2628900"/>
          <p14:tracePt t="38758" x="3543300" y="2628900"/>
          <p14:tracePt t="38777" x="3460750" y="2724150"/>
          <p14:tracePt t="38792" x="3441700" y="2882900"/>
          <p14:tracePt t="38809" x="3441700" y="3035300"/>
          <p14:tracePt t="38825" x="3441700" y="3092450"/>
          <p14:tracePt t="38841" x="3441700" y="3124200"/>
          <p14:tracePt t="38858" x="3441700" y="3143250"/>
          <p14:tracePt t="38875" x="3492500" y="3181350"/>
          <p14:tracePt t="38893" x="3663950" y="3200400"/>
          <p14:tracePt t="38908" x="3917950" y="3200400"/>
          <p14:tracePt t="38926" x="4178300" y="3200400"/>
          <p14:tracePt t="38942" x="4318000" y="3124200"/>
          <p14:tracePt t="38960" x="4356100" y="3060700"/>
          <p14:tracePt t="38975" x="4362450" y="2990850"/>
          <p14:tracePt t="38992" x="4222750" y="2863850"/>
          <p14:tracePt t="39013" x="4057650" y="2800350"/>
          <p14:tracePt t="39028" x="3962400" y="2774950"/>
          <p14:tracePt t="39042" x="3943350" y="2774950"/>
          <p14:tracePt t="39058" x="3937000" y="2774950"/>
          <p14:tracePt t="39092" x="3937000" y="2781300"/>
          <p14:tracePt t="39308" x="3937000" y="2787650"/>
          <p14:tracePt t="39371" x="3905250" y="2762250"/>
          <p14:tracePt t="39380" x="3835400" y="2711450"/>
          <p14:tracePt t="39393" x="3714750" y="2622550"/>
          <p14:tracePt t="39408" x="3600450" y="2540000"/>
          <p14:tracePt t="39426" x="3486150" y="2451100"/>
          <p14:tracePt t="39442" x="3403600" y="2368550"/>
          <p14:tracePt t="39459" x="3327400" y="2317750"/>
          <p14:tracePt t="39475" x="3289300" y="2292350"/>
          <p14:tracePt t="39492" x="3263900" y="2286000"/>
          <p14:tracePt t="39603" x="3244850" y="2260600"/>
          <p14:tracePt t="39612" x="3219450" y="2241550"/>
          <p14:tracePt t="39621" x="3213100" y="2209800"/>
          <p14:tracePt t="39632" x="3187700" y="2165350"/>
          <p14:tracePt t="39644" x="3162300" y="2032000"/>
          <p14:tracePt t="39659" x="3124200" y="1924050"/>
          <p14:tracePt t="39677" x="3111500" y="1873250"/>
          <p14:tracePt t="39693" x="3111500" y="1854200"/>
          <p14:tracePt t="39709" x="3111500" y="1847850"/>
          <p14:tracePt t="39742" x="3111500" y="1835150"/>
          <p14:tracePt t="39759" x="3111500" y="1828800"/>
          <p14:tracePt t="39776" x="3155950" y="1828800"/>
          <p14:tracePt t="39792" x="3200400" y="1828800"/>
          <p14:tracePt t="39809" x="3251200" y="1828800"/>
          <p14:tracePt t="39826" x="3295650" y="1828800"/>
          <p14:tracePt t="39843" x="3302000" y="1828800"/>
          <p14:tracePt t="39859" x="3302000" y="1822450"/>
          <p14:tracePt t="39876" x="3213100" y="1809750"/>
          <p14:tracePt t="39894" x="3079750" y="1771650"/>
          <p14:tracePt t="39909" x="2997200" y="1771650"/>
          <p14:tracePt t="39926" x="2965450" y="1771650"/>
          <p14:tracePt t="39943" x="2914650" y="1828800"/>
          <p14:tracePt t="39960" x="2882900" y="2025650"/>
          <p14:tracePt t="39976" x="2882900" y="2152650"/>
          <p14:tracePt t="39993" x="2889250" y="2228850"/>
          <p14:tracePt t="40009" x="2895600" y="2260600"/>
          <p14:tracePt t="40026" x="2895600" y="2266950"/>
          <p14:tracePt t="40060" x="2901950" y="2273300"/>
          <p14:tracePt t="40076" x="2921000" y="2273300"/>
          <p14:tracePt t="40093" x="2978150" y="2260600"/>
          <p14:tracePt t="40110" x="3060700" y="2235200"/>
          <p14:tracePt t="40126" x="3219450" y="2190750"/>
          <p14:tracePt t="40144" x="3321050" y="2139950"/>
          <p14:tracePt t="40160" x="3359150" y="2082800"/>
          <p14:tracePt t="40176" x="3359150" y="2012950"/>
          <p14:tracePt t="40193" x="3333750" y="1943100"/>
          <p14:tracePt t="40210" x="3295650" y="1892300"/>
          <p14:tracePt t="40226" x="3251200" y="1860550"/>
          <p14:tracePt t="40243" x="3238500" y="1854200"/>
          <p14:tracePt t="40291" x="3232150" y="1854200"/>
          <p14:tracePt t="40302" x="3213100" y="1860550"/>
          <p14:tracePt t="40312" x="3155950" y="1917700"/>
          <p14:tracePt t="40326" x="3117850" y="1962150"/>
          <p14:tracePt t="40344" x="3079750" y="2038350"/>
          <p14:tracePt t="40360" x="3073400" y="2063750"/>
          <p14:tracePt t="40396" x="3079750" y="2070100"/>
          <p14:tracePt t="40406" x="3098800" y="2063750"/>
          <p14:tracePt t="40416" x="3136900" y="2025650"/>
          <p14:tracePt t="40427" x="3149600" y="2019300"/>
          <p14:tracePt t="40443" x="3155950" y="2012950"/>
          <p14:tracePt t="40515" x="3168650" y="2012950"/>
          <p14:tracePt t="40532" x="3175000" y="2012950"/>
          <p14:tracePt t="40539" x="3181350" y="2012950"/>
          <p14:tracePt t="40549" x="3187700" y="2012950"/>
          <p14:tracePt t="40560" x="3194050" y="2012950"/>
          <p14:tracePt t="40577" x="3213100" y="2012950"/>
          <p14:tracePt t="40593" x="3213100" y="2019300"/>
          <p14:tracePt t="40610" x="3206750" y="2070100"/>
          <p14:tracePt t="40627" x="3028950" y="2152650"/>
          <p14:tracePt t="40645" x="2711450" y="2222500"/>
          <p14:tracePt t="40660" x="2463800" y="2241550"/>
          <p14:tracePt t="40677" x="2355850" y="2241550"/>
          <p14:tracePt t="40694" x="2343150" y="2247900"/>
          <p14:tracePt t="40715" x="2381250" y="2241550"/>
          <p14:tracePt t="40727" x="2425700" y="2209800"/>
          <p14:tracePt t="40744" x="2514600" y="2159000"/>
          <p14:tracePt t="40760" x="2520950" y="2133600"/>
          <p14:tracePt t="40778" x="2520950" y="2114550"/>
          <p14:tracePt t="40810" x="2520950" y="2089150"/>
          <p14:tracePt t="40827" x="2520950" y="2063750"/>
          <p14:tracePt t="40844" x="2520950" y="2025650"/>
          <p14:tracePt t="40860" x="2501900" y="1987550"/>
          <p14:tracePt t="40878" x="2495550" y="1962150"/>
          <p14:tracePt t="40895" x="2470150" y="1936750"/>
          <p14:tracePt t="40910" x="2457450" y="1911350"/>
          <p14:tracePt t="40928" x="2419350" y="1873250"/>
          <p14:tracePt t="40944" x="2374900" y="1841500"/>
          <p14:tracePt t="40961" x="2330450" y="1822450"/>
          <p14:tracePt t="40977" x="2311400" y="1822450"/>
          <p14:tracePt t="40994" x="2286000" y="1822450"/>
          <p14:tracePt t="41011" x="2247900" y="1828800"/>
          <p14:tracePt t="41029" x="2222500" y="1854200"/>
          <p14:tracePt t="41044" x="2171700" y="1873250"/>
          <p14:tracePt t="41061" x="2108200" y="1924050"/>
          <p14:tracePt t="41077" x="2032000" y="1968500"/>
          <p14:tracePt t="41083" x="2012950" y="1987550"/>
          <p14:tracePt t="41094" x="1981200" y="2057400"/>
          <p14:tracePt t="41111" x="1943100" y="2178050"/>
          <p14:tracePt t="41128" x="1936750" y="2324100"/>
          <p14:tracePt t="41145" x="1936750" y="2368550"/>
          <p14:tracePt t="41161" x="2063750" y="2432050"/>
          <p14:tracePt t="41178" x="2254250" y="2463800"/>
          <p14:tracePt t="41194" x="2540000" y="2476500"/>
          <p14:tracePt t="41211" x="2806700" y="2476500"/>
          <p14:tracePt t="41227" x="2946400" y="2476500"/>
          <p14:tracePt t="41244" x="2997200" y="2444750"/>
          <p14:tracePt t="41262" x="2997200" y="2336800"/>
          <p14:tracePt t="41278" x="2921000" y="2171700"/>
          <p14:tracePt t="41294" x="2762250" y="2006600"/>
          <p14:tracePt t="41311" x="2609850" y="1892300"/>
          <p14:tracePt t="41327" x="2413000" y="1809750"/>
          <p14:tracePt t="41344" x="2203450" y="1771650"/>
          <p14:tracePt t="41361" x="2082800" y="1771650"/>
          <p14:tracePt t="41378" x="2070100" y="1771650"/>
          <p14:tracePt t="41395" x="2063750" y="1778000"/>
          <p14:tracePt t="41428" x="2076450" y="1797050"/>
          <p14:tracePt t="41444" x="2127250" y="1816100"/>
          <p14:tracePt t="41462" x="2178050" y="1841500"/>
          <p14:tracePt t="41478" x="2209800" y="1866900"/>
          <p14:tracePt t="41763" x="2209800" y="1873250"/>
          <p14:tracePt t="43131" x="2247900" y="1873250"/>
          <p14:tracePt t="43139" x="2324100" y="1873250"/>
          <p14:tracePt t="43149" x="2425700" y="1885950"/>
          <p14:tracePt t="43166" x="2787650" y="1936750"/>
          <p14:tracePt t="43184" x="3397250" y="2012950"/>
          <p14:tracePt t="43200" x="3663950" y="2063750"/>
          <p14:tracePt t="43216" x="3930650" y="2114550"/>
          <p14:tracePt t="43233" x="4127500" y="2178050"/>
          <p14:tracePt t="43250" x="4171950" y="2197100"/>
          <p14:tracePt t="43332" x="4178300" y="2203450"/>
          <p14:tracePt t="43411" x="4171950" y="2203450"/>
          <p14:tracePt t="43421" x="4146550" y="2203450"/>
          <p14:tracePt t="43433" x="4114800" y="2203450"/>
          <p14:tracePt t="43466" x="4114800" y="2197100"/>
          <p14:tracePt t="43612" x="4114800" y="2203450"/>
          <p14:tracePt t="43621" x="4121150" y="2209800"/>
          <p14:tracePt t="43633" x="4121150" y="2216150"/>
          <p14:tracePt t="43650" x="4121150" y="2222500"/>
          <p14:tracePt t="43667" x="4121150" y="2247900"/>
          <p14:tracePt t="43684" x="4051300" y="2260600"/>
          <p14:tracePt t="43700" x="3886200" y="2273300"/>
          <p14:tracePt t="43717" x="3790950" y="2298700"/>
          <p14:tracePt t="43734" x="3740150" y="2298700"/>
          <p14:tracePt t="43750" x="3727450" y="2298700"/>
          <p14:tracePt t="43947" x="3752850" y="2298700"/>
          <p14:tracePt t="43956" x="3810000" y="2298700"/>
          <p14:tracePt t="43967" x="3860800" y="2298700"/>
          <p14:tracePt t="43984" x="4013200" y="2298700"/>
          <p14:tracePt t="44001" x="4203700" y="2260600"/>
          <p14:tracePt t="44018" x="4229100" y="2254250"/>
          <p14:tracePt t="44052" x="4229100" y="2247900"/>
          <p14:tracePt t="44067" x="4210050" y="2241550"/>
          <p14:tracePt t="44084" x="4165600" y="2241550"/>
          <p14:tracePt t="44090" x="4152900" y="2241550"/>
          <p14:tracePt t="44163" x="4146550" y="2241550"/>
          <p14:tracePt t="44174" x="4127500" y="2241550"/>
          <p14:tracePt t="44184" x="4114800" y="2241550"/>
          <p14:tracePt t="44201" x="4108450" y="2241550"/>
          <p14:tracePt t="44218" x="4089400" y="2247900"/>
          <p14:tracePt t="44234" x="4083050" y="2254250"/>
          <p14:tracePt t="44251" x="4070350" y="2273300"/>
          <p14:tracePt t="44268" x="4044950" y="2292350"/>
          <p14:tracePt t="44284" x="4025900" y="2298700"/>
          <p14:tracePt t="44301" x="4019550" y="2298700"/>
          <p14:tracePt t="44379" x="4064000" y="2298700"/>
          <p14:tracePt t="44387" x="4191000" y="2298700"/>
          <p14:tracePt t="44403" x="4540250" y="2266950"/>
          <p14:tracePt t="44420" x="4730750" y="2247900"/>
          <p14:tracePt t="44434" x="4756150" y="2235200"/>
          <p14:tracePt t="44461" x="4756150" y="2228850"/>
          <p14:tracePt t="44475" x="4749800" y="2222500"/>
          <p14:tracePt t="44486" x="4699000" y="2222500"/>
          <p14:tracePt t="44502" x="4635500" y="2222500"/>
          <p14:tracePt t="44519" x="4622800" y="2222500"/>
          <p14:tracePt t="44556" x="4622800" y="2216150"/>
          <p14:tracePt t="44581" x="4629150" y="2216150"/>
          <p14:tracePt t="45403" x="4660900" y="2216150"/>
          <p14:tracePt t="45414" x="4711700" y="2216150"/>
          <p14:tracePt t="45427" x="4768850" y="2216150"/>
          <p14:tracePt t="45444" x="4775200" y="2216150"/>
          <p14:tracePt t="45461" x="4781550" y="2228850"/>
          <p14:tracePt t="45477" x="4775200" y="2266950"/>
          <p14:tracePt t="45494" x="4686300" y="2311400"/>
          <p14:tracePt t="45511" x="4635500" y="2330450"/>
          <p14:tracePt t="45528" x="4565650" y="2343150"/>
          <p14:tracePt t="45544" x="4495800" y="2343150"/>
          <p14:tracePt t="45561" x="4457700" y="2343150"/>
          <p14:tracePt t="45739" x="4457700" y="2349500"/>
          <p14:tracePt t="45827" x="4464050" y="2349500"/>
          <p14:tracePt t="46149" x="4470400" y="2349500"/>
          <p14:tracePt t="46163" x="4451350" y="2374900"/>
          <p14:tracePt t="46176" x="4305300" y="2381250"/>
          <p14:tracePt t="46187" x="4229100" y="2393950"/>
          <p14:tracePt t="46199" x="4165600" y="2393950"/>
          <p14:tracePt t="46215" x="4083050" y="2400300"/>
          <p14:tracePt t="46232" x="4064000" y="2400300"/>
          <p14:tracePt t="46315" x="4057650" y="2406650"/>
          <p14:tracePt t="46327" x="4057650" y="2413000"/>
          <p14:tracePt t="46339" x="4057650" y="2419350"/>
          <p14:tracePt t="46419" x="4051300" y="2419350"/>
          <p14:tracePt t="46436" x="3975100" y="2406650"/>
          <p14:tracePt t="46451" x="3892550" y="2387600"/>
          <p14:tracePt t="46466" x="3867150" y="2374900"/>
          <p14:tracePt t="46709" x="3867150" y="2362200"/>
          <p14:tracePt t="46739" x="3873500" y="2355850"/>
          <p14:tracePt t="46779" x="3879850" y="2349500"/>
          <p14:tracePt t="46789" x="3886200" y="2349500"/>
          <p14:tracePt t="46799" x="3892550" y="2343150"/>
          <p14:tracePt t="46811" x="3892550" y="2336800"/>
          <p14:tracePt t="46835" x="3898900" y="2330450"/>
          <p14:tracePt t="46851" x="3911600" y="2317750"/>
          <p14:tracePt t="46866" x="3930650" y="2298700"/>
          <p14:tracePt t="46878" x="3937000" y="2286000"/>
          <p14:tracePt t="46895" x="3943350" y="2273300"/>
          <p14:tracePt t="46911" x="3949700" y="2247900"/>
          <p14:tracePt t="47086" x="3956050" y="2247900"/>
          <p14:tracePt t="47095" x="3975100" y="2260600"/>
          <p14:tracePt t="47111" x="4044950" y="2286000"/>
          <p14:tracePt t="47129" x="4260850" y="2292350"/>
          <p14:tracePt t="47145" x="4368800" y="2292350"/>
          <p14:tracePt t="47161" x="4394200" y="2292350"/>
          <p14:tracePt t="47178" x="4400550" y="2292350"/>
          <p14:tracePt t="47306" x="4394200" y="2292350"/>
          <p14:tracePt t="47318" x="4387850" y="2292350"/>
          <p14:tracePt t="47331" x="4381500" y="2298700"/>
          <p14:tracePt t="47483" x="4413250" y="2305050"/>
          <p14:tracePt t="47496" x="4514850" y="2330450"/>
          <p14:tracePt t="47511" x="4565650" y="2343150"/>
          <p14:tracePt t="47528" x="4635500" y="2343150"/>
          <p14:tracePt t="47545" x="4737100" y="2343150"/>
          <p14:tracePt t="47561" x="4762500" y="2343150"/>
          <p14:tracePt t="47578" x="4768850" y="2343150"/>
          <p14:tracePt t="47595" x="4781550" y="2336800"/>
          <p14:tracePt t="47612" x="4781550" y="2330450"/>
          <p14:tracePt t="47629" x="4781550" y="2324100"/>
          <p14:tracePt t="47646" x="4781550" y="2317750"/>
          <p14:tracePt t="48283" x="4787900" y="2311400"/>
          <p14:tracePt t="48293" x="4813300" y="2298700"/>
          <p14:tracePt t="48305" x="4876800" y="2254250"/>
          <p14:tracePt t="48320" x="4889500" y="2247900"/>
          <p14:tracePt t="48365" x="4895850" y="2247900"/>
          <p14:tracePt t="48377" x="4914900" y="2197100"/>
          <p14:tracePt t="48387" x="4940300" y="2184400"/>
          <p14:tracePt t="48405" x="4991100" y="2146300"/>
          <p14:tracePt t="48420" x="5048250" y="2089150"/>
          <p14:tracePt t="48437" x="5086350" y="2044700"/>
          <p14:tracePt t="48453" x="5105400" y="2000250"/>
          <p14:tracePt t="48472" x="5105400" y="1981200"/>
          <p14:tracePt t="48488" x="5105400" y="1949450"/>
          <p14:tracePt t="48505" x="5060950" y="1924050"/>
          <p14:tracePt t="48522" x="5029200" y="1911350"/>
          <p14:tracePt t="48537" x="4997450" y="1905000"/>
          <p14:tracePt t="48555" x="4972050" y="1898650"/>
          <p14:tracePt t="48570" x="4965700" y="1898650"/>
          <p14:tracePt t="48588" x="4940300" y="1885950"/>
          <p14:tracePt t="48593" x="4927600" y="1879600"/>
          <p14:tracePt t="48604" x="4921250" y="1879600"/>
          <p14:tracePt t="48620" x="4908550" y="1879600"/>
          <p14:tracePt t="48638" x="4870450" y="1866900"/>
          <p14:tracePt t="48653" x="4813300" y="1866900"/>
          <p14:tracePt t="48670" x="4762500" y="1866900"/>
          <p14:tracePt t="48687" x="4718050" y="1866900"/>
          <p14:tracePt t="48704" x="4667250" y="1866900"/>
          <p14:tracePt t="48720" x="4654550" y="1879600"/>
          <p14:tracePt t="48737" x="4610100" y="1924050"/>
          <p14:tracePt t="48755" x="4578350" y="1955800"/>
          <p14:tracePt t="48772" x="4533900" y="2012950"/>
          <p14:tracePt t="48787" x="4495800" y="2076450"/>
          <p14:tracePt t="48805" x="4451350" y="2152650"/>
          <p14:tracePt t="48821" x="4451350" y="2203450"/>
          <p14:tracePt t="48838" x="4451350" y="2311400"/>
          <p14:tracePt t="48854" x="4533900" y="2387600"/>
          <p14:tracePt t="48871" x="4692650" y="2432050"/>
          <p14:tracePt t="48889" x="4940300" y="2457450"/>
          <p14:tracePt t="48905" x="4997450" y="2451100"/>
          <p14:tracePt t="48920" x="5029200" y="2419350"/>
          <p14:tracePt t="48937" x="5048250" y="2362200"/>
          <p14:tracePt t="48954" x="5048250" y="2317750"/>
          <p14:tracePt t="48970" x="5041900" y="2260600"/>
          <p14:tracePt t="48987" x="4940300" y="2197100"/>
          <p14:tracePt t="49004" x="4819650" y="2165350"/>
          <p14:tracePt t="49021" x="4737100" y="2139950"/>
          <p14:tracePt t="49037" x="4705350" y="2133600"/>
          <p14:tracePt t="49171" x="4705350" y="2146300"/>
          <p14:tracePt t="49182" x="4705350" y="2171700"/>
          <p14:tracePt t="49191" x="4705350" y="2222500"/>
          <p14:tracePt t="49205" x="4629150" y="2355850"/>
          <p14:tracePt t="49221" x="4406900" y="2559050"/>
          <p14:tracePt t="49238" x="4210050" y="2825750"/>
          <p14:tracePt t="49255" x="4038600" y="3054350"/>
          <p14:tracePt t="49272" x="3943350" y="3136900"/>
          <p14:tracePt t="49315" x="3949700" y="3124200"/>
          <p14:tracePt t="49324" x="3956050" y="3092450"/>
          <p14:tracePt t="49337" x="3968750" y="3060700"/>
          <p14:tracePt t="49354" x="3968750" y="3028950"/>
          <p14:tracePt t="49371" x="3968750" y="3022600"/>
          <p14:tracePt t="49443" x="3968750" y="3016250"/>
          <p14:tracePt t="49453" x="3975100" y="3016250"/>
          <p14:tracePt t="49464" x="3994150" y="3003550"/>
          <p14:tracePt t="49472" x="4032250" y="2984500"/>
          <p14:tracePt t="49488" x="4070350" y="2959100"/>
          <p14:tracePt t="49505" x="4102100" y="2921000"/>
          <p14:tracePt t="49522" x="4108450" y="2889250"/>
          <p14:tracePt t="49538" x="4108450" y="2863850"/>
          <p14:tracePt t="49555" x="4108450" y="2851150"/>
          <p14:tracePt t="49588" x="4108450" y="2832100"/>
          <p14:tracePt t="49604" x="4108450" y="2825750"/>
          <p14:tracePt t="49621" x="4108450" y="2800350"/>
          <p14:tracePt t="49638" x="4108450" y="2787650"/>
          <p14:tracePt t="49655" x="4108450" y="2774950"/>
          <p14:tracePt t="49672" x="4108450" y="2749550"/>
          <p14:tracePt t="49688" x="4089400" y="2730500"/>
          <p14:tracePt t="49706" x="4038600" y="2724150"/>
          <p14:tracePt t="49721" x="3994150" y="2724150"/>
          <p14:tracePt t="49738" x="3949700" y="2724150"/>
          <p14:tracePt t="49755" x="3911600" y="2724150"/>
          <p14:tracePt t="49771" x="3860800" y="2724150"/>
          <p14:tracePt t="49788" x="3848100" y="2724150"/>
          <p14:tracePt t="49821" x="3841750" y="2724150"/>
          <p14:tracePt t="49838" x="3835400" y="2724150"/>
          <p14:tracePt t="49855" x="3829050" y="2724150"/>
          <p14:tracePt t="49876" x="3816350" y="2724150"/>
          <p14:tracePt t="49888" x="3797300" y="2730500"/>
          <p14:tracePt t="49905" x="3778250" y="2768600"/>
          <p14:tracePt t="49922" x="3765550" y="2794000"/>
          <p14:tracePt t="49938" x="3759200" y="2832100"/>
          <p14:tracePt t="49956" x="3752850" y="2851150"/>
          <p14:tracePt t="49972" x="3752850" y="2876550"/>
          <p14:tracePt t="49988" x="3752850" y="2927350"/>
          <p14:tracePt t="50005" x="3752850" y="2978150"/>
          <p14:tracePt t="50022" x="3752850" y="3041650"/>
          <p14:tracePt t="50038" x="3752850" y="3092450"/>
          <p14:tracePt t="50055" x="3752850" y="3130550"/>
          <p14:tracePt t="50072" x="3752850" y="3187700"/>
          <p14:tracePt t="50088" x="3752850" y="3244850"/>
          <p14:tracePt t="50105" x="3759200" y="3295650"/>
          <p14:tracePt t="50122" x="3778250" y="3321050"/>
          <p14:tracePt t="50139" x="3803650" y="3333750"/>
          <p14:tracePt t="50155" x="3879850" y="3333750"/>
          <p14:tracePt t="50172" x="4038600" y="3321050"/>
          <p14:tracePt t="50189" x="4171950" y="3257550"/>
          <p14:tracePt t="50205" x="4260850" y="3213100"/>
          <p14:tracePt t="50222" x="4305300" y="3175000"/>
          <p14:tracePt t="50239" x="4305300" y="3155950"/>
          <p14:tracePt t="50256" x="4305300" y="3086100"/>
          <p14:tracePt t="50272" x="4305300" y="3060700"/>
          <p14:tracePt t="50289" x="4286250" y="2946400"/>
          <p14:tracePt t="50306" x="4273550" y="2889250"/>
          <p14:tracePt t="50322" x="4248150" y="2825750"/>
          <p14:tracePt t="50339" x="4229100" y="2755900"/>
          <p14:tracePt t="50356" x="4210050" y="2705100"/>
          <p14:tracePt t="50372" x="4203700" y="2660650"/>
          <p14:tracePt t="50389" x="4191000" y="2647950"/>
          <p14:tracePt t="50406" x="4178300" y="2622550"/>
          <p14:tracePt t="50422" x="4165600" y="2603500"/>
          <p14:tracePt t="50439" x="4159250" y="2590800"/>
          <p14:tracePt t="50456" x="4152900" y="2584450"/>
          <p14:tracePt t="50490" x="4146550" y="2584450"/>
          <p14:tracePt t="50506" x="4114800" y="2571750"/>
          <p14:tracePt t="50523" x="4038600" y="2571750"/>
          <p14:tracePt t="50539" x="3905250" y="2571750"/>
          <p14:tracePt t="50556" x="3778250" y="2571750"/>
          <p14:tracePt t="50572" x="3676650" y="2628900"/>
          <p14:tracePt t="50590" x="3587750" y="2711450"/>
          <p14:tracePt t="50593" x="3556000" y="2755900"/>
          <p14:tracePt t="50605" x="3530600" y="2806700"/>
          <p14:tracePt t="50623" x="3486150" y="2927350"/>
          <p14:tracePt t="50639" x="3467100" y="3022600"/>
          <p14:tracePt t="50656" x="3467100" y="3155950"/>
          <p14:tracePt t="50672" x="3467100" y="3194050"/>
          <p14:tracePt t="50689" x="3467100" y="3225800"/>
          <p14:tracePt t="50706" x="3473450" y="3232150"/>
          <p14:tracePt t="50722" x="3505200" y="3244850"/>
          <p14:tracePt t="50739" x="3594100" y="3244850"/>
          <p14:tracePt t="50757" x="3695700" y="3244850"/>
          <p14:tracePt t="50774" x="3765550" y="3244850"/>
          <p14:tracePt t="50789" x="3835400" y="3244850"/>
          <p14:tracePt t="50806" x="3879850" y="3244850"/>
          <p14:tracePt t="50822" x="3905250" y="3244850"/>
          <p14:tracePt t="50840" x="3987800" y="3238500"/>
          <p14:tracePt t="50856" x="4076700" y="3194050"/>
          <p14:tracePt t="50872" x="4121150" y="3155950"/>
          <p14:tracePt t="50889" x="4146550" y="3086100"/>
          <p14:tracePt t="50906" x="4152900" y="2990850"/>
          <p14:tracePt t="50924" x="4152900" y="2946400"/>
          <p14:tracePt t="50940" x="4152900" y="2901950"/>
          <p14:tracePt t="50956" x="4152900" y="2870200"/>
          <p14:tracePt t="50973" x="4146550" y="2844800"/>
          <p14:tracePt t="50990" x="4127500" y="2813050"/>
          <p14:tracePt t="51007" x="4108450" y="2794000"/>
          <p14:tracePt t="51024" x="4095750" y="2774950"/>
          <p14:tracePt t="51040" x="4000500" y="2736850"/>
          <p14:tracePt t="51057" x="3886200" y="2724150"/>
          <p14:tracePt t="51073" x="3733800" y="2724150"/>
          <p14:tracePt t="51090" x="3638550" y="2724150"/>
          <p14:tracePt t="51106" x="3632200" y="2724150"/>
          <p14:tracePt t="51123" x="3619500" y="2724150"/>
          <p14:tracePt t="51140" x="3613150" y="2724150"/>
          <p14:tracePt t="51156" x="3594100" y="2743200"/>
          <p14:tracePt t="51175" x="3562350" y="2768600"/>
          <p14:tracePt t="51190" x="3530600" y="2800350"/>
          <p14:tracePt t="51206" x="3492500" y="2857500"/>
          <p14:tracePt t="51224" x="3460750" y="2908300"/>
          <p14:tracePt t="51241" x="3454400" y="2933700"/>
          <p14:tracePt t="51257" x="3454400" y="2965450"/>
          <p14:tracePt t="51274" x="3454400" y="3016250"/>
          <p14:tracePt t="51290" x="3454400" y="3079750"/>
          <p14:tracePt t="51306" x="3524250" y="3149600"/>
          <p14:tracePt t="51323" x="3587750" y="3181350"/>
          <p14:tracePt t="51340" x="3632200" y="3194050"/>
          <p14:tracePt t="51356" x="3638550" y="3200400"/>
          <p14:tracePt t="51390" x="3663950" y="3200400"/>
          <p14:tracePt t="51406" x="3702050" y="3200400"/>
          <p14:tracePt t="51424" x="3803650" y="3168650"/>
          <p14:tracePt t="51440" x="3848100" y="3149600"/>
          <p14:tracePt t="51458" x="3873500" y="3111500"/>
          <p14:tracePt t="51473" x="3879850" y="3098800"/>
          <p14:tracePt t="51490" x="3886200" y="3079750"/>
          <p14:tracePt t="51506" x="3905250" y="3054350"/>
          <p14:tracePt t="51524" x="3911600" y="3028950"/>
          <p14:tracePt t="51540" x="3924300" y="3003550"/>
          <p14:tracePt t="51557" x="3943350" y="2952750"/>
          <p14:tracePt t="51573" x="3943350" y="2921000"/>
          <p14:tracePt t="51590" x="3956050" y="2863850"/>
          <p14:tracePt t="51594" x="3956050" y="2857500"/>
          <p14:tracePt t="51607" x="3956050" y="2838450"/>
          <p14:tracePt t="51623" x="3956050" y="2819400"/>
          <p14:tracePt t="51640" x="3956050" y="2794000"/>
          <p14:tracePt t="51657" x="3937000" y="2768600"/>
          <p14:tracePt t="51674" x="3873500" y="2749550"/>
          <p14:tracePt t="51690" x="3803650" y="2730500"/>
          <p14:tracePt t="51707" x="3733800" y="2711450"/>
          <p14:tracePt t="51724" x="3638550" y="2692400"/>
          <p14:tracePt t="51741" x="3543300" y="2686050"/>
          <p14:tracePt t="51757" x="3454400" y="2686050"/>
          <p14:tracePt t="51774" x="3384550" y="2686050"/>
          <p14:tracePt t="51791" x="3340100" y="2686050"/>
          <p14:tracePt t="51807" x="3314700" y="2705100"/>
          <p14:tracePt t="51824" x="3295650" y="2768600"/>
          <p14:tracePt t="51840" x="3295650" y="2857500"/>
          <p14:tracePt t="51857" x="3295650" y="2959100"/>
          <p14:tracePt t="51874" x="3295650" y="3028950"/>
          <p14:tracePt t="51890" x="3378200" y="3111500"/>
          <p14:tracePt t="51907" x="3486150" y="3155950"/>
          <p14:tracePt t="51924" x="3606800" y="3175000"/>
          <p14:tracePt t="51940" x="3689350" y="3175000"/>
          <p14:tracePt t="51957" x="3727450" y="3162300"/>
          <p14:tracePt t="51974" x="3740150" y="3143250"/>
          <p14:tracePt t="51990" x="3746500" y="3136900"/>
          <p14:tracePt t="53340" x="3746500" y="3124200"/>
          <p14:tracePt t="53356" x="3746500" y="3117850"/>
          <p14:tracePt t="53367" x="3746500" y="3111500"/>
          <p14:tracePt t="53387" x="3746500" y="3105150"/>
          <p14:tracePt t="57290" x="3803650" y="3060700"/>
          <p14:tracePt t="57297" x="3987800" y="2997200"/>
          <p14:tracePt t="57311" x="4222750" y="2940050"/>
          <p14:tracePt t="57328" x="5168900" y="2813050"/>
          <p14:tracePt t="57344" x="5562600" y="2794000"/>
          <p14:tracePt t="57361" x="5727700" y="2794000"/>
          <p14:tracePt t="57378" x="5734050" y="2794000"/>
          <p14:tracePt t="57411" x="5746750" y="2794000"/>
          <p14:tracePt t="57428" x="5753100" y="2743200"/>
          <p14:tracePt t="57444" x="5753100" y="2647950"/>
          <p14:tracePt t="57461" x="5746750" y="2571750"/>
          <p14:tracePt t="57477" x="5715000" y="2457450"/>
          <p14:tracePt t="57495" x="5689600" y="2413000"/>
          <p14:tracePt t="57512" x="5683250" y="2400300"/>
          <p14:tracePt t="57528" x="5676900" y="2381250"/>
          <p14:tracePt t="57544" x="5676900" y="2324100"/>
          <p14:tracePt t="57561" x="5753100" y="2159000"/>
          <p14:tracePt t="57578" x="5816600" y="2032000"/>
          <p14:tracePt t="57594" x="5816600" y="1987550"/>
          <p14:tracePt t="57611" x="5778500" y="1962150"/>
          <p14:tracePt t="57628" x="5683250" y="1955800"/>
          <p14:tracePt t="57645" x="5638800" y="1943100"/>
          <p14:tracePt t="57661" x="5613400" y="1943100"/>
          <p14:tracePt t="57678" x="5607050" y="1936750"/>
          <p14:tracePt t="57713" x="5607050" y="1917700"/>
          <p14:tracePt t="57728" x="5588000" y="1898650"/>
          <p14:tracePt t="57745" x="5556250" y="1873250"/>
          <p14:tracePt t="57803" x="5556250" y="1866900"/>
          <p14:tracePt t="57987" x="5556250" y="1854200"/>
          <p14:tracePt t="57995" x="5556250" y="1841500"/>
          <p14:tracePt t="58008" x="5441950" y="1797050"/>
          <p14:tracePt t="58024" x="5334000" y="1778000"/>
          <p14:tracePt t="58040" x="5270500" y="1778000"/>
          <p14:tracePt t="58057" x="5238750" y="1778000"/>
          <p14:tracePt t="58074" x="5194300" y="1797050"/>
          <p14:tracePt t="58122" x="5187950" y="1797050"/>
          <p14:tracePt t="58130" x="5175250" y="1797050"/>
          <p14:tracePt t="58140" x="5162550" y="1797050"/>
          <p14:tracePt t="58157" x="5149850" y="1797050"/>
          <p14:tracePt t="58174" x="5130800" y="1797050"/>
          <p14:tracePt t="58190" x="5124450" y="1803400"/>
          <p14:tracePt t="58207" x="5118100" y="1809750"/>
          <p14:tracePt t="58224" x="5118100" y="1816100"/>
          <p14:tracePt t="58363" x="5118100" y="1822450"/>
          <p14:tracePt t="58410" x="5124450" y="1822450"/>
          <p14:tracePt t="62325" x="5124450" y="1828800"/>
          <p14:tracePt t="62339" x="5111750" y="1860550"/>
          <p14:tracePt t="62347" x="5111750" y="1879600"/>
          <p14:tracePt t="62355" x="5080000" y="1917700"/>
          <p14:tracePt t="62368" x="5048250" y="1955800"/>
          <p14:tracePt t="62385" x="5003800" y="1987550"/>
          <p14:tracePt t="62401" x="4997450" y="1987550"/>
          <p14:tracePt t="62452" x="4991100" y="1987550"/>
          <p14:tracePt t="62460" x="4972050" y="1974850"/>
          <p14:tracePt t="62468" x="4946650" y="1962150"/>
          <p14:tracePt t="62485" x="4908550" y="1955800"/>
          <p14:tracePt t="62503" x="4889500" y="1955800"/>
          <p14:tracePt t="62572" x="4889500" y="1949450"/>
          <p14:tracePt t="62581" x="4889500" y="1930400"/>
          <p14:tracePt t="62587" x="4914900" y="1905000"/>
          <p14:tracePt t="62603" x="4946650" y="1822450"/>
          <p14:tracePt t="62618" x="4972050" y="1778000"/>
          <p14:tracePt t="62636" x="4991100" y="1752600"/>
          <p14:tracePt t="62652" x="4991100" y="1746250"/>
          <p14:tracePt t="62669" x="4991100" y="1739900"/>
          <p14:tracePt t="62685" x="4978400" y="1733550"/>
          <p14:tracePt t="62757" x="4978400" y="1720850"/>
          <p14:tracePt t="62764" x="4978400" y="1714500"/>
          <p14:tracePt t="62771" x="4978400" y="1695450"/>
          <p14:tracePt t="62785" x="4972050" y="1657350"/>
          <p14:tracePt t="62803" x="4972050" y="1651000"/>
          <p14:tracePt t="62908" x="4972050" y="1644650"/>
          <p14:tracePt t="62924" x="4972050" y="1631950"/>
          <p14:tracePt t="63036" x="4972050" y="1625600"/>
          <p14:tracePt t="63051" x="4978400" y="1625600"/>
          <p14:tracePt t="63292" x="4978400" y="1619250"/>
          <p14:tracePt t="63307" x="4959350" y="1619250"/>
          <p14:tracePt t="63317" x="4953000" y="1619250"/>
          <p14:tracePt t="63324" x="4946650" y="1619250"/>
          <p14:tracePt t="63336" x="4902200" y="1619250"/>
          <p14:tracePt t="63352" x="4845050" y="1612900"/>
          <p14:tracePt t="63369" x="4794250" y="1612900"/>
          <p14:tracePt t="63386" x="4756150" y="1612900"/>
          <p14:tracePt t="63403" x="4711700" y="1631950"/>
          <p14:tracePt t="63419" x="4692650" y="1638300"/>
          <p14:tracePt t="63436" x="4648200" y="1670050"/>
          <p14:tracePt t="63453" x="4610100" y="1708150"/>
          <p14:tracePt t="63469" x="4552950" y="1752600"/>
          <p14:tracePt t="63486" x="4521200" y="1816100"/>
          <p14:tracePt t="63504" x="4495800" y="1898650"/>
          <p14:tracePt t="63521" x="4489450" y="1981200"/>
          <p14:tracePt t="63536" x="4489450" y="2012950"/>
          <p14:tracePt t="63553" x="4489450" y="2038350"/>
          <p14:tracePt t="63569" x="4476750" y="2076450"/>
          <p14:tracePt t="63586" x="4470400" y="2101850"/>
          <p14:tracePt t="63603" x="4451350" y="2159000"/>
          <p14:tracePt t="63619" x="4445000" y="2247900"/>
          <p14:tracePt t="63636" x="4445000" y="2368550"/>
          <p14:tracePt t="63653" x="4514850" y="2470150"/>
          <p14:tracePt t="63669" x="4572000" y="2546350"/>
          <p14:tracePt t="63686" x="4654550" y="2622550"/>
          <p14:tracePt t="63703" x="4800600" y="2679700"/>
          <p14:tracePt t="63721" x="5022850" y="2711450"/>
          <p14:tracePt t="63736" x="5111750" y="2711450"/>
          <p14:tracePt t="63754" x="5168900" y="2698750"/>
          <p14:tracePt t="63770" x="5213350" y="2654300"/>
          <p14:tracePt t="63786" x="5270500" y="2571750"/>
          <p14:tracePt t="63803" x="5283200" y="2476500"/>
          <p14:tracePt t="63819" x="5302250" y="2368550"/>
          <p14:tracePt t="63836" x="5314950" y="2298700"/>
          <p14:tracePt t="63853" x="5321300" y="2266950"/>
          <p14:tracePt t="63870" x="5327650" y="2216150"/>
          <p14:tracePt t="63886" x="5346700" y="2152650"/>
          <p14:tracePt t="63903" x="5346700" y="2076450"/>
          <p14:tracePt t="63920" x="5289550" y="1974850"/>
          <p14:tracePt t="63936" x="5213350" y="1885950"/>
          <p14:tracePt t="63953" x="5168900" y="1841500"/>
          <p14:tracePt t="63970" x="5137150" y="1809750"/>
          <p14:tracePt t="63987" x="5118100" y="1797050"/>
          <p14:tracePt t="64004" x="5105400" y="1784350"/>
          <p14:tracePt t="64020" x="5086350" y="1765300"/>
          <p14:tracePt t="64037" x="5067300" y="1752600"/>
          <p14:tracePt t="64053" x="5003800" y="1727200"/>
          <p14:tracePt t="64070" x="4946650" y="1708150"/>
          <p14:tracePt t="64087" x="4876800" y="1701800"/>
          <p14:tracePt t="64104" x="4813300" y="1695450"/>
          <p14:tracePt t="64120" x="4787900" y="1695450"/>
          <p14:tracePt t="64137" x="4724400" y="1695450"/>
          <p14:tracePt t="64153" x="4679950" y="1701800"/>
          <p14:tracePt t="64170" x="4603750" y="1752600"/>
          <p14:tracePt t="64187" x="4521200" y="1828800"/>
          <p14:tracePt t="64204" x="4457700" y="1873250"/>
          <p14:tracePt t="64222" x="4419600" y="1911350"/>
          <p14:tracePt t="64237" x="4400550" y="1943100"/>
          <p14:tracePt t="64255" x="4387850" y="2006600"/>
          <p14:tracePt t="64270" x="4387850" y="2076450"/>
          <p14:tracePt t="64287" x="4387850" y="2152650"/>
          <p14:tracePt t="64305" x="4400550" y="2241550"/>
          <p14:tracePt t="64322" x="4432300" y="2292350"/>
          <p14:tracePt t="64339" x="4457700" y="2317750"/>
          <p14:tracePt t="64354" x="4514850" y="2355850"/>
          <p14:tracePt t="64370" x="4660900" y="2406650"/>
          <p14:tracePt t="64388" x="4876800" y="2419350"/>
          <p14:tracePt t="64404" x="5118100" y="2438400"/>
          <p14:tracePt t="64420" x="5270500" y="2438400"/>
          <p14:tracePt t="64437" x="5327650" y="2400300"/>
          <p14:tracePt t="64453" x="5346700" y="2324100"/>
          <p14:tracePt t="64471" x="5346700" y="2184400"/>
          <p14:tracePt t="64487" x="5238750" y="2044700"/>
          <p14:tracePt t="64505" x="5143500" y="1943100"/>
          <p14:tracePt t="64520" x="5124450" y="1924050"/>
          <p14:tracePt t="64537" x="5124450" y="1917700"/>
          <p14:tracePt t="64555" x="5124450" y="1911350"/>
          <p14:tracePt t="64571" x="5124450" y="1885950"/>
          <p14:tracePt t="64588" x="5118100" y="1860550"/>
          <p14:tracePt t="64605" x="5099050" y="1841500"/>
          <p14:tracePt t="64610" x="5080000" y="1828800"/>
          <p14:tracePt t="64620" x="5060950" y="1822450"/>
          <p14:tracePt t="64637" x="5010150" y="1822450"/>
          <p14:tracePt t="64654" x="4946650" y="1822450"/>
          <p14:tracePt t="64671" x="4864100" y="1822450"/>
          <p14:tracePt t="64688" x="4686300" y="1898650"/>
          <p14:tracePt t="64705" x="4584700" y="1968500"/>
          <p14:tracePt t="64722" x="4540250" y="2012950"/>
          <p14:tracePt t="64737" x="4533900" y="2038350"/>
          <p14:tracePt t="64755" x="4533900" y="2076450"/>
          <p14:tracePt t="64771" x="4533900" y="2114550"/>
          <p14:tracePt t="64788" x="4559300" y="2165350"/>
          <p14:tracePt t="64805" x="4635500" y="2203450"/>
          <p14:tracePt t="64821" x="4699000" y="2222500"/>
          <p14:tracePt t="64839" x="4718050" y="2222500"/>
          <p14:tracePt t="64855" x="4737100" y="2222500"/>
          <p14:tracePt t="64871" x="4762500" y="2222500"/>
          <p14:tracePt t="64888" x="4813300" y="2184400"/>
          <p14:tracePt t="64904" x="4838700" y="2165350"/>
          <p14:tracePt t="64921" x="4921250" y="2089150"/>
          <p14:tracePt t="64937" x="4921250" y="2038350"/>
          <p14:tracePt t="64955" x="4921250" y="2006600"/>
          <p14:tracePt t="64972" x="4895850" y="1974850"/>
          <p14:tracePt t="64988" x="4864100" y="1968500"/>
          <p14:tracePt t="65006" x="4857750" y="1968500"/>
          <p14:tracePt t="65283" x="4826000" y="1974850"/>
          <p14:tracePt t="65291" x="4730750" y="1974850"/>
          <p14:tracePt t="65305" x="4438650" y="1974850"/>
          <p14:tracePt t="65322" x="4006850" y="1974850"/>
          <p14:tracePt t="65339" x="3784600" y="1974850"/>
          <p14:tracePt t="65356" x="3663950" y="1962150"/>
          <p14:tracePt t="65372" x="3657600" y="1955800"/>
          <p14:tracePt t="65388" x="3657600" y="1924050"/>
          <p14:tracePt t="65405" x="3683000" y="1892300"/>
          <p14:tracePt t="65421" x="3746500" y="1854200"/>
          <p14:tracePt t="65509" x="3759200" y="1854200"/>
          <p14:tracePt t="65516" x="3771900" y="1847850"/>
          <p14:tracePt t="65522" x="3784600" y="1841500"/>
          <p14:tracePt t="65539" x="3848100" y="1809750"/>
          <p14:tracePt t="65556" x="3898900" y="1790700"/>
          <p14:tracePt t="65572" x="3962400" y="1746250"/>
          <p14:tracePt t="65588" x="4032250" y="1739900"/>
          <p14:tracePt t="65605" x="4127500" y="1733550"/>
          <p14:tracePt t="65610" x="4203700" y="1733550"/>
          <p14:tracePt t="65622" x="4254500" y="1733550"/>
          <p14:tracePt t="65638" x="4318000" y="1733550"/>
          <p14:tracePt t="65655" x="4343400" y="1727200"/>
          <p14:tracePt t="65673" x="4343400" y="1720850"/>
          <p14:tracePt t="65689" x="4343400" y="1714500"/>
          <p14:tracePt t="65706" x="4324350" y="1695450"/>
          <p14:tracePt t="65722" x="4305300" y="1676400"/>
          <p14:tracePt t="65738" x="4286250" y="1670050"/>
          <p14:tracePt t="65756" x="4279900" y="1670050"/>
          <p14:tracePt t="65772" x="4273550" y="1670050"/>
          <p14:tracePt t="65789" x="4267200" y="1670050"/>
          <p14:tracePt t="65843" x="4260850" y="1670050"/>
          <p14:tracePt t="65852" x="4254500" y="1670050"/>
          <p14:tracePt t="65862" x="4241800" y="1670050"/>
          <p14:tracePt t="65872" x="4171950" y="1670050"/>
          <p14:tracePt t="65888" x="4044950" y="1670050"/>
          <p14:tracePt t="65905" x="3911600" y="1714500"/>
          <p14:tracePt t="65922" x="3733800" y="1797050"/>
          <p14:tracePt t="65939" x="3594100" y="1905000"/>
          <p14:tracePt t="65957" x="3530600" y="1993900"/>
          <p14:tracePt t="65974" x="3517900" y="2076450"/>
          <p14:tracePt t="65989" x="3517900" y="2133600"/>
          <p14:tracePt t="66007" x="3517900" y="2184400"/>
          <p14:tracePt t="66022" x="3549650" y="2241550"/>
          <p14:tracePt t="66039" x="3613150" y="2305050"/>
          <p14:tracePt t="66057" x="3714750" y="2343150"/>
          <p14:tracePt t="66072" x="3740150" y="2349500"/>
          <p14:tracePt t="66115" x="3752850" y="2349500"/>
          <p14:tracePt t="66123" x="3759200" y="2349500"/>
          <p14:tracePt t="66139" x="3790950" y="2349500"/>
          <p14:tracePt t="66155" x="3879850" y="2349500"/>
          <p14:tracePt t="66172" x="4032250" y="2349500"/>
          <p14:tracePt t="66190" x="4133850" y="2317750"/>
          <p14:tracePt t="66206" x="4203700" y="2247900"/>
          <p14:tracePt t="66223" x="4248150" y="2184400"/>
          <p14:tracePt t="66239" x="4292600" y="2114550"/>
          <p14:tracePt t="66256" x="4324350" y="2012950"/>
          <p14:tracePt t="66272" x="4324350" y="1936750"/>
          <p14:tracePt t="66289" x="4305300" y="1854200"/>
          <p14:tracePt t="66305" x="4197350" y="1733550"/>
          <p14:tracePt t="66322" x="4076700" y="1657350"/>
          <p14:tracePt t="66339" x="4025900" y="1625600"/>
          <p14:tracePt t="66356" x="4013200" y="1612900"/>
          <p14:tracePt t="66389" x="4000500" y="1612900"/>
          <p14:tracePt t="66406" x="3924300" y="1612900"/>
          <p14:tracePt t="66422" x="3841750" y="1631950"/>
          <p14:tracePt t="66440" x="3721100" y="1689100"/>
          <p14:tracePt t="66456" x="3695700" y="1708150"/>
          <p14:tracePt t="66489" x="3689350" y="1714500"/>
          <p14:tracePt t="66508" x="3689350" y="1727200"/>
          <p14:tracePt t="66531" x="3695700" y="1727200"/>
          <p14:tracePt t="66548" x="3702050" y="1733550"/>
          <p14:tracePt t="66580" x="3702050" y="1746250"/>
          <p14:tracePt t="66589" x="3702050" y="1752600"/>
          <p14:tracePt t="66606" x="3702050" y="1784350"/>
          <p14:tracePt t="66611" x="3702050" y="1797050"/>
          <p14:tracePt t="66623" x="3702050" y="1809750"/>
          <p14:tracePt t="66640" x="3702050" y="1847850"/>
          <p14:tracePt t="66656" x="3702050" y="1860550"/>
          <p14:tracePt t="66673" x="3702050" y="1898650"/>
          <p14:tracePt t="66691" x="3702050" y="1936750"/>
          <p14:tracePt t="66707" x="3702050" y="1974850"/>
          <p14:tracePt t="66724" x="3702050" y="2025650"/>
          <p14:tracePt t="66740" x="3702050" y="2076450"/>
          <p14:tracePt t="66756" x="3702050" y="2133600"/>
          <p14:tracePt t="66773" x="3721100" y="2216150"/>
          <p14:tracePt t="66790" x="3727450" y="2343150"/>
          <p14:tracePt t="66806" x="3746500" y="2463800"/>
          <p14:tracePt t="66823" x="3778250" y="2527300"/>
          <p14:tracePt t="66840" x="3797300" y="2565400"/>
          <p14:tracePt t="66856" x="3810000" y="2584450"/>
          <p14:tracePt t="66873" x="3822700" y="2584450"/>
          <p14:tracePt t="66890" x="3867150" y="2584450"/>
          <p14:tracePt t="66906" x="3905250" y="2584450"/>
          <p14:tracePt t="66923" x="3981450" y="2584450"/>
          <p14:tracePt t="66941" x="4121150" y="2584450"/>
          <p14:tracePt t="66957" x="4210050" y="2584450"/>
          <p14:tracePt t="66974" x="4248150" y="2584450"/>
          <p14:tracePt t="66990" x="4292600" y="2552700"/>
          <p14:tracePt t="67007" x="4318000" y="2508250"/>
          <p14:tracePt t="67024" x="4337050" y="2457450"/>
          <p14:tracePt t="67040" x="4337050" y="2444750"/>
          <p14:tracePt t="67155" x="4337050" y="2438400"/>
          <p14:tracePt t="67187" x="4337050" y="2425700"/>
          <p14:tracePt t="67201" x="4337050" y="2419350"/>
          <p14:tracePt t="67252" x="4337050" y="2413000"/>
          <p14:tracePt t="67275" x="4337050" y="2400300"/>
          <p14:tracePt t="67289" x="4337050" y="2393950"/>
          <p14:tracePt t="67300" x="4337050" y="2387600"/>
          <p14:tracePt t="67779" x="4337050" y="2381250"/>
          <p14:tracePt t="68363" x="4337050" y="2374900"/>
          <p14:tracePt t="68375" x="4337050" y="2362200"/>
          <p14:tracePt t="68387" x="4337050" y="2305050"/>
          <p14:tracePt t="68401" x="4337050" y="2260600"/>
          <p14:tracePt t="68419" x="4343400" y="2222500"/>
          <p14:tracePt t="68434" x="4356100" y="2178050"/>
          <p14:tracePt t="68451" x="4362450" y="2146300"/>
          <p14:tracePt t="68467" x="4362450" y="2120900"/>
          <p14:tracePt t="68484" x="4362450" y="2089150"/>
          <p14:tracePt t="68502" x="4362450" y="2044700"/>
          <p14:tracePt t="68518" x="4337050" y="1993900"/>
          <p14:tracePt t="68534" x="4260850" y="1917700"/>
          <p14:tracePt t="68552" x="4133850" y="1809750"/>
          <p14:tracePt t="68569" x="4038600" y="1714500"/>
          <p14:tracePt t="68585" x="4006850" y="1676400"/>
          <p14:tracePt t="68618" x="4000500" y="1676400"/>
          <p14:tracePt t="68660" x="3987800" y="1689100"/>
          <p14:tracePt t="68669" x="3956050" y="1733550"/>
          <p14:tracePt t="68684" x="3873500" y="1822450"/>
          <p14:tracePt t="68701" x="3752850" y="1911350"/>
          <p14:tracePt t="68718" x="3676650" y="1955800"/>
          <p14:tracePt t="68735" x="3676650" y="1968500"/>
          <p14:tracePt t="68753" x="3708400" y="1993900"/>
          <p14:tracePt t="68768" x="3740150" y="1993900"/>
          <p14:tracePt t="68785" x="3841750" y="1993900"/>
          <p14:tracePt t="68802" x="3867150" y="1993900"/>
          <p14:tracePt t="68843" x="3873500" y="1993900"/>
          <p14:tracePt t="68852" x="3892550" y="2000250"/>
          <p14:tracePt t="68868" x="3898900" y="2006600"/>
          <p14:tracePt t="68885" x="3905250" y="2019300"/>
          <p14:tracePt t="69219" x="3930650" y="2032000"/>
          <p14:tracePt t="69226" x="3968750" y="2070100"/>
          <p14:tracePt t="69235" x="4013200" y="2114550"/>
          <p14:tracePt t="69243" x="4044950" y="2139950"/>
          <p14:tracePt t="69259" x="4102100" y="2178050"/>
          <p14:tracePt t="69275" x="4159250" y="2184400"/>
          <p14:tracePt t="69292" x="4171950" y="2184400"/>
          <p14:tracePt t="69387" x="4191000" y="2184400"/>
          <p14:tracePt t="69399" x="4203700" y="2184400"/>
          <p14:tracePt t="69410" x="4216400" y="2197100"/>
          <p14:tracePt t="69459" x="4216400" y="2203450"/>
          <p14:tracePt t="69531" x="4222750" y="2203450"/>
          <p14:tracePt t="69542" x="4279900" y="2203450"/>
          <p14:tracePt t="69559" x="4413250" y="2184400"/>
          <p14:tracePt t="69576" x="4514850" y="2152650"/>
          <p14:tracePt t="69592" x="4533900" y="2146300"/>
          <p14:tracePt t="69626" x="4540250" y="2146300"/>
          <p14:tracePt t="69660" x="4546600" y="2146300"/>
          <p14:tracePt t="69692" x="4546600" y="2152650"/>
          <p14:tracePt t="69703" x="4552950" y="2159000"/>
          <p14:tracePt t="69899" x="4559300" y="2159000"/>
          <p14:tracePt t="69916" x="4565650" y="2159000"/>
          <p14:tracePt t="69931" x="4572000" y="2159000"/>
          <p14:tracePt t="69947" x="4578350" y="2159000"/>
          <p14:tracePt t="69958" x="4597400" y="2171700"/>
          <p14:tracePt t="69970" x="4603750" y="2184400"/>
          <p14:tracePt t="69980" x="4610100" y="2197100"/>
          <p14:tracePt t="69995" x="4622800" y="2209800"/>
          <p14:tracePt t="70009" x="4654550" y="2209800"/>
          <p14:tracePt t="70026" x="4679950" y="2209800"/>
          <p14:tracePt t="70043" x="4705350" y="2209800"/>
          <p14:tracePt t="70060" x="4711700" y="2209800"/>
          <p14:tracePt t="70155" x="4718050" y="2209800"/>
          <p14:tracePt t="70171" x="4724400" y="2216150"/>
          <p14:tracePt t="70251" x="4724400" y="2222500"/>
          <p14:tracePt t="70421" x="4724400" y="2228850"/>
          <p14:tracePt t="74118" x="4718050" y="2216150"/>
          <p14:tracePt t="74128" x="4654550" y="2159000"/>
          <p14:tracePt t="74153" x="4216400" y="2146300"/>
          <p14:tracePt t="74169" x="3981450" y="2146300"/>
          <p14:tracePt t="74186" x="3759200" y="2184400"/>
          <p14:tracePt t="74203" x="3371850" y="2247900"/>
          <p14:tracePt t="74219" x="3028950" y="2260600"/>
          <p14:tracePt t="74236" x="2800350" y="2260600"/>
          <p14:tracePt t="74253" x="2724150" y="2254250"/>
          <p14:tracePt t="74269" x="2730500" y="2209800"/>
          <p14:tracePt t="74286" x="2838450" y="2114550"/>
          <p14:tracePt t="74303" x="2965450" y="2019300"/>
          <p14:tracePt t="74320" x="3022600" y="1949450"/>
          <p14:tracePt t="74337" x="3028950" y="1930400"/>
          <p14:tracePt t="74353" x="3028950" y="1917700"/>
          <p14:tracePt t="74370" x="3028950" y="1847850"/>
          <p14:tracePt t="74386" x="3048000" y="1739900"/>
          <p14:tracePt t="74404" x="3054350" y="1638300"/>
          <p14:tracePt t="74420" x="3079750" y="1530350"/>
          <p14:tracePt t="74437" x="3117850" y="1473200"/>
          <p14:tracePt t="74453" x="3124200" y="1460500"/>
          <p14:tracePt t="74470" x="3124200" y="1454150"/>
          <p14:tracePt t="74486" x="3092450" y="1428750"/>
          <p14:tracePt t="74505" x="2863850" y="1428750"/>
          <p14:tracePt t="74521" x="2755900" y="1428750"/>
          <p14:tracePt t="74536" x="2692400" y="1428750"/>
          <p14:tracePt t="74554" x="2647950" y="1428750"/>
          <p14:tracePt t="74570" x="2565400" y="1447800"/>
          <p14:tracePt t="74588" x="2495550" y="1473200"/>
          <p14:tracePt t="74603" x="2419350" y="1511300"/>
          <p14:tracePt t="74620" x="2368550" y="1543050"/>
          <p14:tracePt t="74624" x="2336800" y="1562100"/>
          <p14:tracePt t="74636" x="2330450" y="1562100"/>
          <p14:tracePt t="74654" x="2305050" y="1581150"/>
          <p14:tracePt t="74670" x="2298700" y="1587500"/>
          <p14:tracePt t="74687" x="2273300" y="1606550"/>
          <p14:tracePt t="74706" x="2216150" y="1663700"/>
          <p14:tracePt t="74720" x="2165350" y="1739900"/>
          <p14:tracePt t="74737" x="2139950" y="1847850"/>
          <p14:tracePt t="74754" x="2120900" y="1943100"/>
          <p14:tracePt t="74771" x="2120900" y="2025650"/>
          <p14:tracePt t="74787" x="2127250" y="2082800"/>
          <p14:tracePt t="74805" x="2184400" y="2171700"/>
          <p14:tracePt t="74820" x="2254250" y="2260600"/>
          <p14:tracePt t="74838" x="2349500" y="2355850"/>
          <p14:tracePt t="74854" x="2457450" y="2463800"/>
          <p14:tracePt t="74870" x="2571750" y="2552700"/>
          <p14:tracePt t="74888" x="2755900" y="2686050"/>
          <p14:tracePt t="74906" x="2876550" y="2724150"/>
          <p14:tracePt t="74920" x="2952750" y="2724150"/>
          <p14:tracePt t="74938" x="3206750" y="2724150"/>
          <p14:tracePt t="74954" x="3397250" y="2724150"/>
          <p14:tracePt t="74970" x="3613150" y="2724150"/>
          <p14:tracePt t="74987" x="3829050" y="2711450"/>
          <p14:tracePt t="75004" x="4025900" y="2667000"/>
          <p14:tracePt t="75020" x="4133850" y="2641600"/>
          <p14:tracePt t="75037" x="4241800" y="2603500"/>
          <p14:tracePt t="75054" x="4298950" y="2578100"/>
          <p14:tracePt t="75070" x="4381500" y="2540000"/>
          <p14:tracePt t="75088" x="4508500" y="2533650"/>
          <p14:tracePt t="75104" x="4838700" y="2508250"/>
          <p14:tracePt t="75120" x="5067300" y="2508250"/>
          <p14:tracePt t="75138" x="5245100" y="2508250"/>
          <p14:tracePt t="75153" x="5391150" y="2470150"/>
          <p14:tracePt t="75170" x="5492750" y="2419350"/>
          <p14:tracePt t="75187" x="5530850" y="2355850"/>
          <p14:tracePt t="75204" x="5549900" y="2260600"/>
          <p14:tracePt t="75220" x="5549900" y="2178050"/>
          <p14:tracePt t="75237" x="5549900" y="2076450"/>
          <p14:tracePt t="75254" x="5549900" y="1987550"/>
          <p14:tracePt t="75272" x="5537200" y="1905000"/>
          <p14:tracePt t="75288" x="5530850" y="1809750"/>
          <p14:tracePt t="75305" x="5505450" y="1651000"/>
          <p14:tracePt t="75321" x="5467350" y="1555750"/>
          <p14:tracePt t="75338" x="5441950" y="1466850"/>
          <p14:tracePt t="75354" x="5384800" y="1409700"/>
          <p14:tracePt t="75371" x="5289550" y="1384300"/>
          <p14:tracePt t="75388" x="5156200" y="1365250"/>
          <p14:tracePt t="75405" x="5086350" y="1365250"/>
          <p14:tracePt t="75421" x="5073650" y="1365250"/>
          <p14:tracePt t="75437" x="5060950" y="1365250"/>
          <p14:tracePt t="75471" x="5048250" y="1371600"/>
          <p14:tracePt t="75488" x="4914900" y="1371600"/>
          <p14:tracePt t="75505" x="4781550" y="1346200"/>
          <p14:tracePt t="75522" x="4641850" y="1320800"/>
          <p14:tracePt t="75538" x="4457700" y="1308100"/>
          <p14:tracePt t="75555" x="4260850" y="1308100"/>
          <p14:tracePt t="75571" x="4032250" y="1308100"/>
          <p14:tracePt t="75589" x="3816350" y="1308100"/>
          <p14:tracePt t="75604" x="3625850" y="1308100"/>
          <p14:tracePt t="75621" x="3448050" y="1308100"/>
          <p14:tracePt t="75626" x="3371850" y="1308100"/>
          <p14:tracePt t="75638" x="3282950" y="1308100"/>
          <p14:tracePt t="75654" x="3067050" y="1327150"/>
          <p14:tracePt t="75671" x="2832100" y="1390650"/>
          <p14:tracePt t="75688" x="2501900" y="1562100"/>
          <p14:tracePt t="75705" x="2324100" y="1695450"/>
          <p14:tracePt t="75721" x="2190750" y="1835150"/>
          <p14:tracePt t="75738" x="2120900" y="1974850"/>
          <p14:tracePt t="75755" x="2114550" y="2032000"/>
          <p14:tracePt t="75772" x="2114550" y="2101850"/>
          <p14:tracePt t="75788" x="2152650" y="2165350"/>
          <p14:tracePt t="75805" x="2235200" y="2247900"/>
          <p14:tracePt t="75821" x="2336800" y="2324100"/>
          <p14:tracePt t="75839" x="2438400" y="2406650"/>
          <p14:tracePt t="75855" x="2565400" y="2476500"/>
          <p14:tracePt t="75872" x="2711450" y="2533650"/>
          <p14:tracePt t="75888" x="2870200" y="2546350"/>
          <p14:tracePt t="75905" x="2921000" y="2546350"/>
          <p14:tracePt t="75921" x="2971800" y="2533650"/>
          <p14:tracePt t="75938" x="3016250" y="2489200"/>
          <p14:tracePt t="75956" x="3060700" y="2476500"/>
          <p14:tracePt t="75971" x="3155950" y="2470150"/>
          <p14:tracePt t="75988" x="3282950" y="2470150"/>
          <p14:tracePt t="76005" x="3460750" y="2470150"/>
          <p14:tracePt t="76022" x="3676650" y="2470150"/>
          <p14:tracePt t="76038" x="3873500" y="2514600"/>
          <p14:tracePt t="76055" x="4064000" y="2546350"/>
          <p14:tracePt t="76071" x="4178300" y="2546350"/>
          <p14:tracePt t="76088" x="4495800" y="2546350"/>
          <p14:tracePt t="76104" x="4686300" y="2546350"/>
          <p14:tracePt t="76121" x="4857750" y="2501900"/>
          <p14:tracePt t="76138" x="4959350" y="2457450"/>
          <p14:tracePt t="76154" x="4991100" y="2451100"/>
          <p14:tracePt t="76171" x="4997450" y="2444750"/>
          <p14:tracePt t="76236" x="5003800" y="2438400"/>
          <p14:tracePt t="76252" x="5016500" y="2425700"/>
          <p14:tracePt t="76266" x="5029200" y="2419350"/>
          <p14:tracePt t="76291" x="5035550" y="2419350"/>
          <p14:tracePt t="76315" x="5048250" y="2413000"/>
          <p14:tracePt t="76327" x="5054600" y="2406650"/>
          <p14:tracePt t="76340" x="5086350" y="2387600"/>
          <p14:tracePt t="76356" x="5118100" y="2374900"/>
          <p14:tracePt t="76372" x="5137150" y="2355850"/>
          <p14:tracePt t="80035" x="5130800" y="2343150"/>
          <p14:tracePt t="80043" x="5073650" y="2343150"/>
          <p14:tracePt t="80055" x="4933950" y="2343150"/>
          <p14:tracePt t="80072" x="3765550" y="2444750"/>
          <p14:tracePt t="80089" x="2533650" y="2444750"/>
          <p14:tracePt t="80105" x="1282700" y="2527300"/>
          <p14:tracePt t="80122" x="285750" y="2635250"/>
          <p14:tracePt t="80411" x="82550" y="2368550"/>
          <p14:tracePt t="80418" x="165100" y="2305050"/>
          <p14:tracePt t="80427" x="222250" y="2260600"/>
          <p14:tracePt t="80439" x="279400" y="2197100"/>
          <p14:tracePt t="80456" x="406400" y="2012950"/>
          <p14:tracePt t="80472" x="450850" y="1930400"/>
          <p14:tracePt t="80489" x="463550" y="1898650"/>
          <p14:tracePt t="80581" x="469900" y="1892300"/>
          <p14:tracePt t="80588" x="495300" y="1860550"/>
          <p14:tracePt t="80595" x="501650" y="1835150"/>
          <p14:tracePt t="80606" x="527050" y="1803400"/>
          <p14:tracePt t="80623" x="546100" y="1752600"/>
          <p14:tracePt t="80628" x="565150" y="1720850"/>
          <p14:tracePt t="80639" x="571500" y="1708150"/>
          <p14:tracePt t="80656" x="584200" y="1676400"/>
          <p14:tracePt t="80673" x="590550" y="1670050"/>
          <p14:tracePt t="80689" x="603250" y="1670050"/>
          <p14:tracePt t="80706" x="673100" y="1670050"/>
          <p14:tracePt t="80723" x="812800" y="1695450"/>
          <p14:tracePt t="80739" x="958850" y="1727200"/>
          <p14:tracePt t="80756" x="1092200" y="1746250"/>
          <p14:tracePt t="80774" x="1174750" y="1752600"/>
          <p14:tracePt t="80790" x="1206500" y="1758950"/>
          <p14:tracePt t="80806" x="1219200" y="1765300"/>
          <p14:tracePt t="80823" x="1219200" y="1778000"/>
          <p14:tracePt t="80840" x="1193800" y="1803400"/>
          <p14:tracePt t="80856" x="1181100" y="1803400"/>
          <p14:tracePt t="81201" x="1174750" y="1803400"/>
          <p14:tracePt t="81209" x="1136650" y="1803400"/>
          <p14:tracePt t="81218" x="1066800" y="1797050"/>
          <p14:tracePt t="81231" x="1003300" y="1797050"/>
          <p14:tracePt t="81248" x="787400" y="1790700"/>
          <p14:tracePt t="81264" x="723900" y="1790700"/>
          <p14:tracePt t="81281" x="692150" y="1790700"/>
          <p14:tracePt t="81299" x="692150" y="1822450"/>
          <p14:tracePt t="81315" x="692150" y="1860550"/>
          <p14:tracePt t="81333" x="692150" y="1911350"/>
          <p14:tracePt t="81348" x="717550" y="1987550"/>
          <p14:tracePt t="81365" x="730250" y="2025650"/>
          <p14:tracePt t="81382" x="736600" y="2051050"/>
          <p14:tracePt t="81398" x="742950" y="2070100"/>
          <p14:tracePt t="81414" x="749300" y="2076450"/>
          <p14:tracePt t="81431" x="755650" y="2089150"/>
          <p14:tracePt t="81448" x="787400" y="2089150"/>
          <p14:tracePt t="81465" x="819150" y="2089150"/>
          <p14:tracePt t="81481" x="844550" y="2095500"/>
          <p14:tracePt t="81498" x="850900" y="2095500"/>
          <p14:tracePt t="81626" x="857250" y="2095500"/>
          <p14:tracePt t="81641" x="863600" y="2095500"/>
          <p14:tracePt t="81837" x="869950" y="2095500"/>
          <p14:tracePt t="81845" x="876300" y="2095500"/>
          <p14:tracePt t="87035" x="965200" y="2070100"/>
          <p14:tracePt t="87042" x="1282700" y="1981200"/>
          <p14:tracePt t="87055" x="1809750" y="1924050"/>
          <p14:tracePt t="87072" x="2984500" y="1752600"/>
          <p14:tracePt t="87089" x="3098800" y="1746250"/>
          <p14:tracePt t="87131" x="3105150" y="1739900"/>
          <p14:tracePt t="87315" x="3200400" y="1746250"/>
          <p14:tracePt t="87323" x="3340100" y="1816100"/>
          <p14:tracePt t="87336" x="3689350" y="2019300"/>
          <p14:tracePt t="87344" x="3886200" y="2120900"/>
          <p14:tracePt t="87362" x="4191000" y="2286000"/>
          <p14:tracePt t="87378" x="4406900" y="2355850"/>
          <p14:tracePt t="87395" x="4591050" y="2381250"/>
          <p14:tracePt t="87411" x="4756150" y="2381250"/>
          <p14:tracePt t="87429" x="4959350" y="2381250"/>
          <p14:tracePt t="87445" x="5124450" y="2381250"/>
          <p14:tracePt t="87462" x="5251450" y="2368550"/>
          <p14:tracePt t="87478" x="5372100" y="2368550"/>
          <p14:tracePt t="87494" x="5448300" y="2368550"/>
          <p14:tracePt t="87511" x="5537200" y="2425700"/>
          <p14:tracePt t="87528" x="5613400" y="2489200"/>
          <p14:tracePt t="87545" x="5670550" y="2527300"/>
          <p14:tracePt t="87561" x="5695950" y="2552700"/>
          <p14:tracePt t="87578" x="5715000" y="2559050"/>
          <p14:tracePt t="87595" x="5721350" y="2559050"/>
          <p14:tracePt t="87755" x="5721350" y="2552700"/>
          <p14:tracePt t="87765" x="5721350" y="2546350"/>
          <p14:tracePt t="87778" x="5721350" y="2533650"/>
          <p14:tracePt t="87795" x="5721350" y="2514600"/>
          <p14:tracePt t="87812" x="5791200" y="2470150"/>
          <p14:tracePt t="87828" x="5969000" y="2470150"/>
          <p14:tracePt t="87845" x="6045200" y="2470150"/>
          <p14:tracePt t="87899" x="6051550" y="2470150"/>
          <p14:tracePt t="87907" x="6057900" y="2476500"/>
          <p14:tracePt t="88720"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CA" altLang="zh-CN">
                <a:ea typeface="SimSun" pitchFamily="2" charset="-122"/>
              </a:rPr>
              <a:t>Comparing </a:t>
            </a:r>
            <a:r>
              <a:rPr lang="en-CA" altLang="en-US"/>
              <a:t>3NF and BCNF</a:t>
            </a:r>
            <a:endParaRPr lang="en-US" altLang="zh-CN">
              <a:ea typeface="SimSun" pitchFamily="2" charset="-122"/>
            </a:endParaRPr>
          </a:p>
        </p:txBody>
      </p:sp>
      <p:graphicFrame>
        <p:nvGraphicFramePr>
          <p:cNvPr id="82947" name="Object 3"/>
          <p:cNvGraphicFramePr>
            <a:graphicFrameLocks noGrp="1" noChangeAspect="1"/>
          </p:cNvGraphicFramePr>
          <p:nvPr>
            <p:ph idx="1"/>
            <p:extLst>
              <p:ext uri="{D42A27DB-BD31-4B8C-83A1-F6EECF244321}">
                <p14:modId xmlns:p14="http://schemas.microsoft.com/office/powerpoint/2010/main" val="3945342919"/>
              </p:ext>
            </p:extLst>
          </p:nvPr>
        </p:nvGraphicFramePr>
        <p:xfrm>
          <a:off x="425524" y="1844824"/>
          <a:ext cx="7962900" cy="3906838"/>
        </p:xfrm>
        <a:graphic>
          <a:graphicData uri="http://schemas.openxmlformats.org/presentationml/2006/ole">
            <mc:AlternateContent xmlns:mc="http://schemas.openxmlformats.org/markup-compatibility/2006">
              <mc:Choice xmlns:v="urn:schemas-microsoft-com:vml" Requires="v">
                <p:oleObj name="Bitmap Image" r:id="rId5" imgW="7028571" imgH="3448531" progId="Paint.Picture">
                  <p:embed/>
                </p:oleObj>
              </mc:Choice>
              <mc:Fallback>
                <p:oleObj name="Bitmap Image" r:id="rId5" imgW="7028571" imgH="3448531"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524" y="1844824"/>
                        <a:ext cx="7962900"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8" name="Text Box 4"/>
          <p:cNvSpPr txBox="1">
            <a:spLocks noChangeArrowheads="1"/>
          </p:cNvSpPr>
          <p:nvPr/>
        </p:nvSpPr>
        <p:spPr bwMode="auto">
          <a:xfrm>
            <a:off x="6329436" y="2492524"/>
            <a:ext cx="1944688" cy="12255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a:t>But not minimal redundancy!</a:t>
            </a:r>
          </a:p>
        </p:txBody>
      </p:sp>
      <p:sp>
        <p:nvSpPr>
          <p:cNvPr id="82949" name="Text Box 5"/>
          <p:cNvSpPr txBox="1">
            <a:spLocks noChangeArrowheads="1"/>
          </p:cNvSpPr>
          <p:nvPr/>
        </p:nvSpPr>
        <p:spPr bwMode="auto">
          <a:xfrm>
            <a:off x="1360561" y="5661174"/>
            <a:ext cx="3671888" cy="4953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a:t>But minimal redundancy!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9628"/>
    </mc:Choice>
    <mc:Fallback xmlns="">
      <p:transition spd="slow" advTm="3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Which Form in Practice?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26</a:t>
            </a:fld>
            <a:endParaRPr lang="en-US" altLang="zh-CN"/>
          </a:p>
        </p:txBody>
      </p:sp>
      <p:sp>
        <p:nvSpPr>
          <p:cNvPr id="6" name="object 2"/>
          <p:cNvSpPr txBox="1">
            <a:spLocks/>
          </p:cNvSpPr>
          <p:nvPr/>
        </p:nvSpPr>
        <p:spPr>
          <a:xfrm>
            <a:off x="1042247" y="1922016"/>
            <a:ext cx="6112510" cy="1361014"/>
          </a:xfrm>
          <a:prstGeom prst="rect">
            <a:avLst/>
          </a:prstGeom>
        </p:spPr>
        <p:txBody>
          <a:bodyPr vert="horz" wrap="square" lIns="0" tIns="0" rIns="0" bIns="0" rtlCol="0">
            <a:spAutoFit/>
          </a:bodyPr>
          <a:lstStyle>
            <a:lvl1pPr>
              <a:defRPr sz="2200" b="0" i="0">
                <a:solidFill>
                  <a:srgbClr val="040404"/>
                </a:solidFill>
                <a:latin typeface="Arial"/>
                <a:ea typeface="+mj-ea"/>
                <a:cs typeface="Arial"/>
              </a:defRPr>
            </a:lvl1pPr>
          </a:lstStyle>
          <a:p>
            <a:pPr marL="2313305" marR="5080" lvl="0" indent="-2293620" defTabSz="914400" eaLnBrk="1" fontAlgn="auto" latinLnBrk="0" hangingPunct="1">
              <a:lnSpc>
                <a:spcPct val="201200"/>
              </a:lnSpc>
              <a:spcBef>
                <a:spcPts val="0"/>
              </a:spcBef>
              <a:spcAft>
                <a:spcPts val="0"/>
              </a:spcAft>
              <a:buClrTx/>
              <a:buSzTx/>
              <a:buFontTx/>
              <a:buNone/>
              <a:tabLst/>
              <a:defRPr/>
            </a:pPr>
            <a:r>
              <a:rPr kumimoji="0" lang="en-US" sz="2200" b="0" i="0" u="none" strike="noStrike" kern="0" cap="none" spc="-105" normalizeH="0" baseline="0" noProof="0" dirty="0">
                <a:ln>
                  <a:noFill/>
                </a:ln>
                <a:solidFill>
                  <a:srgbClr val="EB0101"/>
                </a:solidFill>
                <a:effectLst/>
                <a:uLnTx/>
                <a:uFillTx/>
                <a:latin typeface="Arial"/>
                <a:ea typeface="+mj-ea"/>
                <a:cs typeface="Arial"/>
              </a:rPr>
              <a:t>BCN </a:t>
            </a:r>
            <a:r>
              <a:rPr kumimoji="0" lang="en-US" sz="2200" b="0" i="0" u="none" strike="noStrike" kern="0" cap="none" spc="-250" normalizeH="0" baseline="0" noProof="0" dirty="0">
                <a:ln>
                  <a:noFill/>
                </a:ln>
                <a:solidFill>
                  <a:srgbClr val="EB0101"/>
                </a:solidFill>
                <a:effectLst/>
                <a:uLnTx/>
                <a:uFillTx/>
                <a:latin typeface="Arial"/>
                <a:ea typeface="+mj-ea"/>
                <a:cs typeface="Arial"/>
              </a:rPr>
              <a:t>F </a:t>
            </a:r>
            <a:r>
              <a:rPr kumimoji="0" lang="en-US" sz="2200" b="0" i="0" u="none" strike="noStrike" kern="0" cap="none" spc="0" normalizeH="0" baseline="0" noProof="0" dirty="0">
                <a:ln>
                  <a:noFill/>
                </a:ln>
                <a:solidFill>
                  <a:srgbClr val="040404"/>
                </a:solidFill>
                <a:effectLst/>
                <a:uLnTx/>
                <a:uFillTx/>
                <a:latin typeface="Arial"/>
                <a:ea typeface="+mj-ea"/>
                <a:cs typeface="Arial"/>
              </a:rPr>
              <a:t>and </a:t>
            </a:r>
            <a:r>
              <a:rPr kumimoji="0" lang="en-US" sz="2200" b="0" i="0" u="none" strike="noStrike" kern="0" cap="none" spc="-25" normalizeH="0" baseline="0" noProof="0" dirty="0">
                <a:ln>
                  <a:noFill/>
                </a:ln>
                <a:solidFill>
                  <a:srgbClr val="040404"/>
                </a:solidFill>
                <a:effectLst/>
                <a:uLnTx/>
                <a:uFillTx/>
                <a:latin typeface="Arial"/>
                <a:ea typeface="+mj-ea"/>
                <a:cs typeface="Arial"/>
              </a:rPr>
              <a:t>Lossless </a:t>
            </a:r>
            <a:r>
              <a:rPr kumimoji="0" lang="en-US" sz="2200" b="0" i="0" u="none" strike="noStrike" kern="0" cap="none" spc="-15" normalizeH="0" baseline="0" noProof="0" dirty="0">
                <a:ln>
                  <a:noFill/>
                </a:ln>
                <a:solidFill>
                  <a:srgbClr val="040404"/>
                </a:solidFill>
                <a:effectLst/>
                <a:uLnTx/>
                <a:uFillTx/>
                <a:latin typeface="Arial"/>
                <a:ea typeface="+mj-ea"/>
                <a:cs typeface="Arial"/>
              </a:rPr>
              <a:t>and Minimal</a:t>
            </a:r>
            <a:r>
              <a:rPr kumimoji="0" lang="en-US" sz="2200" b="0" i="0" u="none" strike="noStrike" kern="0" cap="none" spc="-15" normalizeH="0" noProof="0" dirty="0">
                <a:ln>
                  <a:noFill/>
                </a:ln>
                <a:solidFill>
                  <a:srgbClr val="040404"/>
                </a:solidFill>
                <a:effectLst/>
                <a:uLnTx/>
                <a:uFillTx/>
                <a:latin typeface="Arial"/>
                <a:ea typeface="+mj-ea"/>
                <a:cs typeface="Arial"/>
              </a:rPr>
              <a:t> Redundancy</a:t>
            </a:r>
            <a:endParaRPr lang="en-US" kern="0" spc="-10" dirty="0"/>
          </a:p>
          <a:p>
            <a:pPr marL="2313305" marR="5080" lvl="0" indent="-2293620" algn="ctr" defTabSz="914400" eaLnBrk="1" fontAlgn="auto" latinLnBrk="0" hangingPunct="1">
              <a:lnSpc>
                <a:spcPct val="201200"/>
              </a:lnSpc>
              <a:spcBef>
                <a:spcPts val="0"/>
              </a:spcBef>
              <a:spcAft>
                <a:spcPts val="0"/>
              </a:spcAft>
              <a:buClrTx/>
              <a:buSzTx/>
              <a:buFontTx/>
              <a:buNone/>
              <a:tabLst/>
              <a:defRPr/>
            </a:pPr>
            <a:r>
              <a:rPr kumimoji="0" lang="en-US" sz="2200" b="0" i="0" u="none" strike="noStrike" kern="0" cap="none" spc="-10" normalizeH="0" baseline="0" noProof="0" dirty="0">
                <a:ln>
                  <a:noFill/>
                </a:ln>
                <a:solidFill>
                  <a:srgbClr val="040404"/>
                </a:solidFill>
                <a:effectLst/>
                <a:uLnTx/>
                <a:uFillTx/>
                <a:latin typeface="Arial"/>
                <a:ea typeface="+mj-ea"/>
                <a:cs typeface="Arial"/>
              </a:rPr>
              <a:t>  (</a:t>
            </a:r>
            <a:r>
              <a:rPr kumimoji="0" lang="en-US" sz="2200" b="0" i="0" u="none" strike="noStrike" kern="0" cap="none" spc="-10" normalizeH="0" baseline="0" noProof="0" dirty="0">
                <a:ln>
                  <a:noFill/>
                </a:ln>
                <a:solidFill>
                  <a:srgbClr val="EB0101"/>
                </a:solidFill>
                <a:effectLst/>
                <a:uLnTx/>
                <a:uFillTx/>
                <a:latin typeface="Arial"/>
                <a:ea typeface="+mj-ea"/>
                <a:cs typeface="Arial"/>
              </a:rPr>
              <a:t>first</a:t>
            </a:r>
            <a:r>
              <a:rPr kumimoji="0" lang="en-US" sz="2200" b="0" i="0" u="none" strike="noStrike" kern="0" cap="none" spc="-155" normalizeH="0" baseline="0" noProof="0" dirty="0">
                <a:ln>
                  <a:noFill/>
                </a:ln>
                <a:solidFill>
                  <a:srgbClr val="EB0101"/>
                </a:solidFill>
                <a:effectLst/>
                <a:uLnTx/>
                <a:uFillTx/>
                <a:latin typeface="Arial"/>
                <a:ea typeface="+mj-ea"/>
                <a:cs typeface="Arial"/>
              </a:rPr>
              <a:t> </a:t>
            </a:r>
            <a:r>
              <a:rPr kumimoji="0" lang="en-US" sz="2200" b="0" i="0" u="none" strike="noStrike" kern="0" cap="none" spc="0" normalizeH="0" baseline="0" noProof="0" dirty="0">
                <a:ln>
                  <a:noFill/>
                </a:ln>
                <a:solidFill>
                  <a:srgbClr val="EB0101"/>
                </a:solidFill>
                <a:effectLst/>
                <a:uLnTx/>
                <a:uFillTx/>
                <a:latin typeface="Arial"/>
                <a:ea typeface="+mj-ea"/>
                <a:cs typeface="Arial"/>
              </a:rPr>
              <a:t>choice</a:t>
            </a:r>
            <a:r>
              <a:rPr kumimoji="0" lang="en-US" sz="2200" b="0" i="0" u="none" strike="noStrike" kern="0" cap="none" spc="0" normalizeH="0" baseline="0" noProof="0" dirty="0">
                <a:ln>
                  <a:noFill/>
                </a:ln>
                <a:solidFill>
                  <a:srgbClr val="040404"/>
                </a:solidFill>
                <a:effectLst/>
                <a:uLnTx/>
                <a:uFillTx/>
                <a:latin typeface="Arial"/>
                <a:ea typeface="+mj-ea"/>
                <a:cs typeface="Arial"/>
              </a:rPr>
              <a:t>)</a:t>
            </a:r>
          </a:p>
        </p:txBody>
      </p:sp>
      <p:sp>
        <p:nvSpPr>
          <p:cNvPr id="7" name="object 3"/>
          <p:cNvSpPr txBox="1"/>
          <p:nvPr/>
        </p:nvSpPr>
        <p:spPr>
          <a:xfrm>
            <a:off x="609177" y="3717032"/>
            <a:ext cx="6978650" cy="2046605"/>
          </a:xfrm>
          <a:prstGeom prst="rect">
            <a:avLst/>
          </a:prstGeom>
        </p:spPr>
        <p:txBody>
          <a:bodyPr vert="horz" wrap="square" lIns="0" tIns="0" rIns="0" bIns="0" rtlCol="0">
            <a:spAutoFit/>
          </a:bodyPr>
          <a:lstStyle/>
          <a:p>
            <a:pPr marL="545465" marR="570230" algn="ctr" fontAlgn="auto">
              <a:lnSpc>
                <a:spcPct val="198000"/>
              </a:lnSpc>
              <a:spcBef>
                <a:spcPts val="0"/>
              </a:spcBef>
              <a:spcAft>
                <a:spcPts val="0"/>
              </a:spcAft>
            </a:pPr>
            <a:r>
              <a:rPr sz="2200" spc="-120" dirty="0">
                <a:solidFill>
                  <a:srgbClr val="F003F0"/>
                </a:solidFill>
                <a:latin typeface="Arial"/>
                <a:cs typeface="Arial"/>
              </a:rPr>
              <a:t>3N </a:t>
            </a:r>
            <a:r>
              <a:rPr sz="2200" spc="-250" dirty="0">
                <a:solidFill>
                  <a:srgbClr val="F003F0"/>
                </a:solidFill>
                <a:latin typeface="Arial"/>
                <a:cs typeface="Arial"/>
              </a:rPr>
              <a:t>F </a:t>
            </a:r>
            <a:r>
              <a:rPr sz="2200" spc="-15" dirty="0">
                <a:solidFill>
                  <a:srgbClr val="040404"/>
                </a:solidFill>
                <a:latin typeface="Arial"/>
                <a:cs typeface="Arial"/>
              </a:rPr>
              <a:t>and Lossless </a:t>
            </a:r>
            <a:r>
              <a:rPr sz="2200" dirty="0">
                <a:solidFill>
                  <a:srgbClr val="040404"/>
                </a:solidFill>
                <a:latin typeface="Arial"/>
                <a:cs typeface="Arial"/>
              </a:rPr>
              <a:t>and </a:t>
            </a:r>
            <a:r>
              <a:rPr sz="2200" spc="-10" dirty="0">
                <a:solidFill>
                  <a:srgbClr val="040404"/>
                </a:solidFill>
                <a:latin typeface="Arial"/>
                <a:cs typeface="Arial"/>
              </a:rPr>
              <a:t>Dependency-Preserving  </a:t>
            </a:r>
            <a:r>
              <a:rPr sz="2200" spc="-20" dirty="0">
                <a:solidFill>
                  <a:srgbClr val="040404"/>
                </a:solidFill>
                <a:latin typeface="Arial"/>
                <a:cs typeface="Arial"/>
              </a:rPr>
              <a:t>(</a:t>
            </a:r>
            <a:r>
              <a:rPr sz="2200" spc="-20" dirty="0">
                <a:solidFill>
                  <a:srgbClr val="F003F0"/>
                </a:solidFill>
                <a:latin typeface="Arial"/>
                <a:cs typeface="Arial"/>
              </a:rPr>
              <a:t>second</a:t>
            </a:r>
            <a:r>
              <a:rPr sz="2200" spc="-40" dirty="0">
                <a:solidFill>
                  <a:srgbClr val="F003F0"/>
                </a:solidFill>
                <a:latin typeface="Arial"/>
                <a:cs typeface="Arial"/>
              </a:rPr>
              <a:t> </a:t>
            </a:r>
            <a:r>
              <a:rPr sz="2200" dirty="0">
                <a:solidFill>
                  <a:srgbClr val="F003F0"/>
                </a:solidFill>
                <a:latin typeface="Arial"/>
                <a:cs typeface="Arial"/>
              </a:rPr>
              <a:t>choice</a:t>
            </a:r>
            <a:r>
              <a:rPr sz="2200" dirty="0">
                <a:solidFill>
                  <a:srgbClr val="040404"/>
                </a:solidFill>
                <a:latin typeface="Arial"/>
                <a:cs typeface="Arial"/>
              </a:rPr>
              <a:t>)</a:t>
            </a:r>
            <a:endParaRPr sz="2200" dirty="0">
              <a:solidFill>
                <a:prstClr val="black"/>
              </a:solidFill>
              <a:latin typeface="Arial"/>
              <a:cs typeface="Arial"/>
            </a:endParaRPr>
          </a:p>
          <a:p>
            <a:pPr fontAlgn="auto">
              <a:spcBef>
                <a:spcPts val="0"/>
              </a:spcBef>
              <a:spcAft>
                <a:spcPts val="0"/>
              </a:spcAft>
            </a:pPr>
            <a:endParaRPr sz="2300" dirty="0">
              <a:solidFill>
                <a:prstClr val="black"/>
              </a:solidFill>
              <a:latin typeface="Times New Roman"/>
              <a:cs typeface="Times New Roman"/>
            </a:endParaRPr>
          </a:p>
          <a:p>
            <a:pPr algn="ctr" fontAlgn="auto">
              <a:spcBef>
                <a:spcPts val="0"/>
              </a:spcBef>
              <a:spcAft>
                <a:spcPts val="0"/>
              </a:spcAft>
            </a:pPr>
            <a:r>
              <a:rPr sz="2200" spc="-15" dirty="0">
                <a:solidFill>
                  <a:prstClr val="black"/>
                </a:solidFill>
                <a:latin typeface="Arial"/>
                <a:cs typeface="Arial"/>
              </a:rPr>
              <a:t>because </a:t>
            </a:r>
            <a:r>
              <a:rPr sz="2200" dirty="0">
                <a:solidFill>
                  <a:prstClr val="black"/>
                </a:solidFill>
                <a:latin typeface="Arial"/>
                <a:cs typeface="Arial"/>
              </a:rPr>
              <a:t>sometimes </a:t>
            </a:r>
            <a:r>
              <a:rPr sz="2200" spc="5" dirty="0">
                <a:solidFill>
                  <a:prstClr val="black"/>
                </a:solidFill>
                <a:latin typeface="Arial"/>
                <a:cs typeface="Arial"/>
              </a:rPr>
              <a:t>we </a:t>
            </a:r>
            <a:r>
              <a:rPr sz="2200" spc="30" dirty="0">
                <a:solidFill>
                  <a:prstClr val="black"/>
                </a:solidFill>
                <a:latin typeface="Arial"/>
                <a:cs typeface="Arial"/>
              </a:rPr>
              <a:t>can't </a:t>
            </a:r>
            <a:r>
              <a:rPr sz="2200" dirty="0">
                <a:solidFill>
                  <a:prstClr val="black"/>
                </a:solidFill>
                <a:latin typeface="Arial"/>
                <a:cs typeface="Arial"/>
              </a:rPr>
              <a:t>preserve all</a:t>
            </a:r>
            <a:r>
              <a:rPr sz="2200" spc="-110" dirty="0">
                <a:solidFill>
                  <a:prstClr val="black"/>
                </a:solidFill>
                <a:latin typeface="Arial"/>
                <a:cs typeface="Arial"/>
              </a:rPr>
              <a:t> </a:t>
            </a:r>
            <a:r>
              <a:rPr sz="2200" spc="10" dirty="0">
                <a:solidFill>
                  <a:prstClr val="black"/>
                </a:solidFill>
                <a:latin typeface="Arial"/>
                <a:cs typeface="Arial"/>
              </a:rPr>
              <a:t>dependencies</a:t>
            </a:r>
            <a:endParaRPr sz="2200" dirty="0">
              <a:solidFill>
                <a:prstClr val="black"/>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4259"/>
    </mc:Choice>
    <mc:Fallback xmlns="">
      <p:transition spd="slow" advTm="6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r>
              <a:rPr lang="en-CA" altLang="en-US"/>
              <a:t>Assertion Exercise</a:t>
            </a:r>
          </a:p>
        </p:txBody>
      </p:sp>
      <p:sp>
        <p:nvSpPr>
          <p:cNvPr id="833539" name="Rectangle 3"/>
          <p:cNvSpPr>
            <a:spLocks noGrp="1" noChangeArrowheads="1"/>
          </p:cNvSpPr>
          <p:nvPr>
            <p:ph idx="1"/>
          </p:nvPr>
        </p:nvSpPr>
        <p:spPr/>
        <p:txBody>
          <a:bodyPr/>
          <a:lstStyle/>
          <a:p>
            <a:r>
              <a:rPr lang="en-CA" altLang="en-US" dirty="0"/>
              <a:t>BCNF does not enforce (preserve) all FDs but we can enforce the missing FD at the application level using assertion.</a:t>
            </a:r>
          </a:p>
          <a:p>
            <a:r>
              <a:rPr lang="en-CA" altLang="en-US" dirty="0"/>
              <a:t>S(street, city), Z(city, zip)</a:t>
            </a:r>
          </a:p>
          <a:p>
            <a:r>
              <a:rPr lang="en-CA" altLang="en-US" dirty="0"/>
              <a:t>Write an assertion to enforce:</a:t>
            </a:r>
          </a:p>
          <a:p>
            <a:pPr>
              <a:buFont typeface="Wingdings" pitchFamily="2" charset="2"/>
              <a:buNone/>
            </a:pPr>
            <a:r>
              <a:rPr lang="en-CA" altLang="en-US" dirty="0"/>
              <a:t>		street, city -&gt; zip</a:t>
            </a:r>
          </a:p>
        </p:txBody>
      </p:sp>
      <p:sp>
        <p:nvSpPr>
          <p:cNvPr id="2" name="Slide Number Placeholder 1"/>
          <p:cNvSpPr>
            <a:spLocks noGrp="1"/>
          </p:cNvSpPr>
          <p:nvPr>
            <p:ph type="sldNum" sz="quarter" idx="12"/>
          </p:nvPr>
        </p:nvSpPr>
        <p:spPr/>
        <p:txBody>
          <a:bodyPr/>
          <a:lstStyle/>
          <a:p>
            <a:fld id="{F5FF2196-2518-48A6-A756-6448583BC97C}" type="slidenum">
              <a:rPr lang="zh-CN" altLang="en-US" smtClean="0"/>
              <a:pPr/>
              <a:t>27</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69790093"/>
      </p:ext>
    </p:extLst>
  </p:cSld>
  <p:clrMapOvr>
    <a:masterClrMapping/>
  </p:clrMapOvr>
  <mc:AlternateContent xmlns:mc="http://schemas.openxmlformats.org/markup-compatibility/2006" xmlns:p14="http://schemas.microsoft.com/office/powerpoint/2010/main">
    <mc:Choice Requires="p14">
      <p:transition spd="slow" p14:dur="2000" advTm="17705"/>
    </mc:Choice>
    <mc:Fallback xmlns="">
      <p:transition spd="slow" advTm="1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p:txBody>
          <a:bodyPr/>
          <a:lstStyle/>
          <a:p>
            <a:r>
              <a:rPr lang="en-CA" altLang="en-US"/>
              <a:t>General Steps of Normalization</a:t>
            </a:r>
          </a:p>
        </p:txBody>
      </p:sp>
      <p:sp>
        <p:nvSpPr>
          <p:cNvPr id="84995" name="Rectangle 3"/>
          <p:cNvSpPr>
            <a:spLocks noGrp="1" noChangeArrowheads="1"/>
          </p:cNvSpPr>
          <p:nvPr>
            <p:ph idx="1"/>
          </p:nvPr>
        </p:nvSpPr>
        <p:spPr/>
        <p:txBody>
          <a:bodyPr/>
          <a:lstStyle/>
          <a:p>
            <a:pPr marL="457200" indent="-457200">
              <a:buFont typeface="+mj-lt"/>
              <a:buAutoNum type="arabicPeriod"/>
            </a:pPr>
            <a:r>
              <a:rPr lang="en-CA" altLang="en-US" dirty="0"/>
              <a:t>Come up with the attributes, tables, CKs and FKs</a:t>
            </a:r>
          </a:p>
          <a:p>
            <a:pPr lvl="1"/>
            <a:r>
              <a:rPr lang="en-CA" altLang="en-US" dirty="0"/>
              <a:t>Use interviews, ERD, mapping</a:t>
            </a:r>
          </a:p>
          <a:p>
            <a:pPr marL="457200" indent="-457200">
              <a:buFont typeface="+mj-lt"/>
              <a:buAutoNum type="arabicPeriod"/>
            </a:pPr>
            <a:r>
              <a:rPr lang="en-CA" altLang="en-US" dirty="0"/>
              <a:t>Figure out all the FDs for each table</a:t>
            </a:r>
          </a:p>
          <a:p>
            <a:pPr lvl="1"/>
            <a:r>
              <a:rPr lang="en-CA" altLang="en-US" dirty="0"/>
              <a:t>User interviews</a:t>
            </a:r>
          </a:p>
          <a:p>
            <a:pPr marL="457200" indent="-457200">
              <a:buFont typeface="+mj-lt"/>
              <a:buAutoNum type="arabicPeriod"/>
            </a:pPr>
            <a:r>
              <a:rPr lang="en-CA" altLang="en-US" dirty="0"/>
              <a:t>Determine what NF is needed</a:t>
            </a:r>
          </a:p>
          <a:p>
            <a:pPr marL="457200" indent="-457200">
              <a:buFont typeface="+mj-lt"/>
              <a:buAutoNum type="arabicPeriod"/>
            </a:pPr>
            <a:r>
              <a:rPr lang="en-CA" altLang="en-US" dirty="0"/>
              <a:t>Check each FD and see whether it violates the desired NF</a:t>
            </a:r>
          </a:p>
          <a:p>
            <a:pPr marL="457200" indent="-457200">
              <a:buFont typeface="+mj-lt"/>
              <a:buAutoNum type="arabicPeriod"/>
            </a:pPr>
            <a:r>
              <a:rPr lang="en-CA" altLang="en-US" dirty="0"/>
              <a:t>If no violation, hurrah!</a:t>
            </a:r>
          </a:p>
          <a:p>
            <a:pPr marL="457200" indent="-457200">
              <a:buFont typeface="+mj-lt"/>
              <a:buAutoNum type="arabicPeriod"/>
            </a:pPr>
            <a:r>
              <a:rPr lang="en-CA" altLang="en-US" dirty="0"/>
              <a:t>If there is violation, normalize it using the given algorithm for the desired NF decomposition.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28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4171"/>
    </mc:Choice>
    <mc:Fallback xmlns="">
      <p:transition spd="slow" advTm="6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In-Class Exercise: BCNF Decomposition</a:t>
            </a:r>
          </a:p>
        </p:txBody>
      </p:sp>
      <p:sp>
        <p:nvSpPr>
          <p:cNvPr id="3" name="Content Placeholder 2"/>
          <p:cNvSpPr>
            <a:spLocks noGrp="1"/>
          </p:cNvSpPr>
          <p:nvPr>
            <p:ph idx="1"/>
          </p:nvPr>
        </p:nvSpPr>
        <p:spPr>
          <a:xfrm>
            <a:off x="518864" y="2204864"/>
            <a:ext cx="8229600" cy="4372744"/>
          </a:xfrm>
        </p:spPr>
        <p:txBody>
          <a:bodyPr/>
          <a:lstStyle/>
          <a:p>
            <a:r>
              <a:rPr lang="en-US" dirty="0"/>
              <a:t>CKs?</a:t>
            </a:r>
          </a:p>
          <a:p>
            <a:pPr marL="0" indent="0">
              <a:buNone/>
            </a:pPr>
            <a:endParaRPr lang="en-US" dirty="0"/>
          </a:p>
          <a:p>
            <a:r>
              <a:rPr lang="en-US" dirty="0"/>
              <a:t>FDs?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BCNF?</a:t>
            </a:r>
          </a:p>
          <a:p>
            <a:pPr marL="0" indent="0">
              <a:buNone/>
            </a:pPr>
            <a:endParaRPr lang="en-US" dirty="0"/>
          </a:p>
        </p:txBody>
      </p:sp>
      <p:sp>
        <p:nvSpPr>
          <p:cNvPr id="4" name="TextBox 3"/>
          <p:cNvSpPr txBox="1"/>
          <p:nvPr/>
        </p:nvSpPr>
        <p:spPr>
          <a:xfrm>
            <a:off x="611560" y="1572761"/>
            <a:ext cx="72008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err="1"/>
              <a:t>StudentGrade</a:t>
            </a:r>
            <a:r>
              <a:rPr lang="en-US" sz="2000" dirty="0"/>
              <a:t>(SID, name, email, CID, grade)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6" name="Slide Number Placeholder 5"/>
          <p:cNvSpPr>
            <a:spLocks noGrp="1"/>
          </p:cNvSpPr>
          <p:nvPr>
            <p:ph type="sldNum" sz="quarter" idx="12"/>
          </p:nvPr>
        </p:nvSpPr>
        <p:spPr/>
        <p:txBody>
          <a:bodyPr/>
          <a:lstStyle/>
          <a:p>
            <a:pPr>
              <a:defRPr/>
            </a:pPr>
            <a:fld id="{81D1ADCC-E8CB-4089-9815-5153F4DFEE53}" type="slidenum">
              <a:rPr lang="zh-CN" altLang="en-US" smtClean="0"/>
              <a:pPr>
                <a:defRPr/>
              </a:pPr>
              <a:t>29</a:t>
            </a:fld>
            <a:endParaRPr lang="en-US" altLang="zh-CN"/>
          </a:p>
        </p:txBody>
      </p:sp>
    </p:spTree>
    <p:extLst>
      <p:ext uri="{BB962C8B-B14F-4D97-AF65-F5344CB8AC3E}">
        <p14:creationId xmlns:p14="http://schemas.microsoft.com/office/powerpoint/2010/main" val="2434744360"/>
      </p:ext>
    </p:extLst>
  </p:cSld>
  <p:clrMapOvr>
    <a:masterClrMapping/>
  </p:clrMapOvr>
  <mc:AlternateContent xmlns:mc="http://schemas.openxmlformats.org/markup-compatibility/2006" xmlns:p14="http://schemas.microsoft.com/office/powerpoint/2010/main">
    <mc:Choice Requires="p14">
      <p:transition spd="slow" p14:dur="2000" advTm="9475"/>
    </mc:Choice>
    <mc:Fallback xmlns="">
      <p:transition spd="slow" advTm="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ltLang="zh-CN"/>
              <a:t>BCNF: Example I </a:t>
            </a:r>
          </a:p>
        </p:txBody>
      </p:sp>
      <p:graphicFrame>
        <p:nvGraphicFramePr>
          <p:cNvPr id="57347" name="Object 3"/>
          <p:cNvGraphicFramePr>
            <a:graphicFrameLocks noGrp="1" noChangeAspect="1"/>
          </p:cNvGraphicFramePr>
          <p:nvPr>
            <p:ph idx="1"/>
            <p:extLst>
              <p:ext uri="{D42A27DB-BD31-4B8C-83A1-F6EECF244321}">
                <p14:modId xmlns:p14="http://schemas.microsoft.com/office/powerpoint/2010/main" val="3162551585"/>
              </p:ext>
            </p:extLst>
          </p:nvPr>
        </p:nvGraphicFramePr>
        <p:xfrm>
          <a:off x="683568" y="1844824"/>
          <a:ext cx="6918904" cy="4176464"/>
        </p:xfrm>
        <a:graphic>
          <a:graphicData uri="http://schemas.openxmlformats.org/presentationml/2006/ole">
            <mc:AlternateContent xmlns:mc="http://schemas.openxmlformats.org/markup-compatibility/2006">
              <mc:Choice xmlns:v="urn:schemas-microsoft-com:vml" Requires="v">
                <p:oleObj name="Bitmap Image" r:id="rId5" imgW="6295238" imgH="3801006" progId="Paint.Picture">
                  <p:embed/>
                </p:oleObj>
              </mc:Choice>
              <mc:Fallback>
                <p:oleObj name="Bitmap Image" r:id="rId5" imgW="6295238" imgH="3801006"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844824"/>
                        <a:ext cx="6918904" cy="4176464"/>
                      </a:xfrm>
                      <a:prstGeom prst="rect">
                        <a:avLst/>
                      </a:prstGeom>
                      <a:noFill/>
                      <a:ln>
                        <a:noFill/>
                      </a:ln>
                      <a:effec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1555920" y="2241720"/>
              <a:ext cx="6959880" cy="307368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546560" y="2232360"/>
                <a:ext cx="6978600" cy="309240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5502"/>
    </mc:Choice>
    <mc:Fallback xmlns="">
      <p:transition spd="slow" advTm="1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eaLnBrk="1" fontAlgn="auto" hangingPunct="1">
              <a:spcAft>
                <a:spcPts val="0"/>
              </a:spcAft>
              <a:defRPr/>
            </a:pPr>
            <a:r>
              <a:rPr lang="en-US" altLang="zh-CN" dirty="0">
                <a:ea typeface="宋体" charset="-122"/>
              </a:rPr>
              <a:t>BCNF Decomposition</a:t>
            </a:r>
          </a:p>
        </p:txBody>
      </p:sp>
      <p:graphicFrame>
        <p:nvGraphicFramePr>
          <p:cNvPr id="88067" name="Object 3"/>
          <p:cNvGraphicFramePr>
            <a:graphicFrameLocks noGrp="1" noChangeAspect="1"/>
          </p:cNvGraphicFramePr>
          <p:nvPr>
            <p:ph idx="1"/>
          </p:nvPr>
        </p:nvGraphicFramePr>
        <p:xfrm>
          <a:off x="0" y="2420938"/>
          <a:ext cx="8856663" cy="3071812"/>
        </p:xfrm>
        <a:graphic>
          <a:graphicData uri="http://schemas.openxmlformats.org/presentationml/2006/ole">
            <mc:AlternateContent xmlns:mc="http://schemas.openxmlformats.org/markup-compatibility/2006">
              <mc:Choice xmlns:v="urn:schemas-microsoft-com:vml" Requires="v">
                <p:oleObj name="Bitmap Image" r:id="rId5" imgW="7333333" imgH="2542857" progId="Paint.Picture">
                  <p:embed/>
                </p:oleObj>
              </mc:Choice>
              <mc:Fallback>
                <p:oleObj name="Bitmap Image" r:id="rId5" imgW="7333333" imgH="2542857"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0938"/>
                        <a:ext cx="8856663"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81D1ADCC-E8CB-4089-9815-5153F4DFEE53}" type="slidenum">
              <a:rPr lang="zh-CN" altLang="en-US" smtClean="0"/>
              <a:pPr>
                <a:defRPr/>
              </a:pPr>
              <a:t>30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470"/>
    </mc:Choice>
    <mc:Fallback xmlns="">
      <p:transition spd="slow" advTm="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In-Class Exercise: BCNF Decomposition</a:t>
            </a:r>
          </a:p>
        </p:txBody>
      </p:sp>
      <p:sp>
        <p:nvSpPr>
          <p:cNvPr id="3" name="Content Placeholder 2"/>
          <p:cNvSpPr>
            <a:spLocks noGrp="1"/>
          </p:cNvSpPr>
          <p:nvPr>
            <p:ph idx="1"/>
          </p:nvPr>
        </p:nvSpPr>
        <p:spPr/>
        <p:txBody>
          <a:bodyPr/>
          <a:lstStyle/>
          <a:p>
            <a:pPr marL="0" indent="0">
              <a:buNone/>
            </a:pPr>
            <a:r>
              <a:rPr lang="en-US" dirty="0"/>
              <a:t> Let R = {ABCDE} and the set of FDs are:</a:t>
            </a:r>
          </a:p>
          <a:p>
            <a:pPr marL="0" indent="0">
              <a:buNone/>
            </a:pPr>
            <a:r>
              <a:rPr lang="en-US" dirty="0"/>
              <a:t> </a:t>
            </a:r>
          </a:p>
          <a:p>
            <a:pPr marL="0" indent="0">
              <a:buNone/>
            </a:pPr>
            <a:r>
              <a:rPr lang="en-US" dirty="0"/>
              <a:t>		FD1: AB </a:t>
            </a:r>
            <a:r>
              <a:rPr lang="en-US" dirty="0">
                <a:sym typeface="Wingdings"/>
              </a:rPr>
              <a:t></a:t>
            </a:r>
            <a:r>
              <a:rPr lang="en-US" dirty="0"/>
              <a:t> CD, FD2: C</a:t>
            </a:r>
            <a:r>
              <a:rPr lang="en-US" dirty="0">
                <a:sym typeface="Wingdings"/>
              </a:rPr>
              <a:t></a:t>
            </a:r>
            <a:r>
              <a:rPr lang="en-US" dirty="0"/>
              <a:t> ED, FD3: AC </a:t>
            </a:r>
            <a:r>
              <a:rPr lang="en-US" dirty="0">
                <a:sym typeface="Wingdings"/>
              </a:rPr>
              <a:t></a:t>
            </a:r>
            <a:r>
              <a:rPr lang="en-US" dirty="0"/>
              <a:t> B</a:t>
            </a:r>
          </a:p>
          <a:p>
            <a:pPr marL="0" indent="0">
              <a:buNone/>
            </a:pPr>
            <a:r>
              <a:rPr lang="en-US" dirty="0"/>
              <a:t> </a:t>
            </a:r>
          </a:p>
          <a:p>
            <a:pPr marL="457200" lvl="0" indent="-457200">
              <a:buFont typeface="+mj-lt"/>
              <a:buAutoNum type="arabicPeriod"/>
            </a:pPr>
            <a:r>
              <a:rPr lang="en-US" dirty="0"/>
              <a:t>Is it in BCNF? Why or why not?</a:t>
            </a:r>
          </a:p>
          <a:p>
            <a:pPr marL="457200" lvl="0" indent="-457200">
              <a:buFont typeface="+mj-lt"/>
              <a:buAutoNum type="arabicPeriod"/>
            </a:pPr>
            <a:r>
              <a:rPr lang="en-US" dirty="0"/>
              <a:t>If not, decompose it into BCNF forms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31</a:t>
            </a:fld>
            <a:endParaRPr lang="en-US" altLang="zh-CN"/>
          </a:p>
        </p:txBody>
      </p:sp>
    </p:spTree>
    <p:extLst>
      <p:ext uri="{BB962C8B-B14F-4D97-AF65-F5344CB8AC3E}">
        <p14:creationId xmlns:p14="http://schemas.microsoft.com/office/powerpoint/2010/main" val="3745532761"/>
      </p:ext>
    </p:extLst>
  </p:cSld>
  <p:clrMapOvr>
    <a:masterClrMapping/>
  </p:clrMapOvr>
  <mc:AlternateContent xmlns:mc="http://schemas.openxmlformats.org/markup-compatibility/2006" xmlns:p14="http://schemas.microsoft.com/office/powerpoint/2010/main">
    <mc:Choice Requires="p14">
      <p:transition spd="slow" p14:dur="2000" advTm="8459"/>
    </mc:Choice>
    <mc:Fallback xmlns="">
      <p:transition spd="slow" advTm="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ltLang="zh-CN" dirty="0"/>
              <a:t>Summary</a:t>
            </a:r>
          </a:p>
        </p:txBody>
      </p:sp>
      <p:sp>
        <p:nvSpPr>
          <p:cNvPr id="429059" name="Rectangle 3"/>
          <p:cNvSpPr>
            <a:spLocks noGrp="1" noChangeArrowheads="1"/>
          </p:cNvSpPr>
          <p:nvPr>
            <p:ph idx="1"/>
          </p:nvPr>
        </p:nvSpPr>
        <p:spPr/>
        <p:txBody>
          <a:bodyPr/>
          <a:lstStyle/>
          <a:p>
            <a:r>
              <a:rPr lang="en-US" altLang="zh-CN" dirty="0"/>
              <a:t>Each normal form is strictly stronger than the previous one</a:t>
            </a:r>
          </a:p>
          <a:p>
            <a:pPr lvl="1"/>
            <a:r>
              <a:rPr lang="en-US" altLang="zh-CN" dirty="0"/>
              <a:t>Every 2NF relation is in 1NF</a:t>
            </a:r>
          </a:p>
          <a:p>
            <a:pPr lvl="1"/>
            <a:r>
              <a:rPr lang="en-US" altLang="zh-CN" dirty="0"/>
              <a:t>Every 3NF relation is in 2NF</a:t>
            </a:r>
          </a:p>
          <a:p>
            <a:pPr lvl="1"/>
            <a:r>
              <a:rPr lang="en-US" altLang="zh-CN" dirty="0"/>
              <a:t>Every BCNF relation is in 3NF</a:t>
            </a:r>
          </a:p>
          <a:p>
            <a:r>
              <a:rPr lang="en-US" altLang="zh-CN" dirty="0"/>
              <a:t>There exist relations that are in 3NF but not in BCNF</a:t>
            </a:r>
          </a:p>
          <a:p>
            <a:r>
              <a:rPr lang="en-US" altLang="zh-CN" dirty="0"/>
              <a:t>The goal is to have each relation in BCNF (or 3NF)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32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6858"/>
    </mc:Choice>
    <mc:Fallback xmlns="">
      <p:transition spd="slow" advTm="3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Today’s Lecture</a:t>
            </a:r>
          </a:p>
        </p:txBody>
      </p:sp>
      <p:sp>
        <p:nvSpPr>
          <p:cNvPr id="3" name="Content Placeholder 2"/>
          <p:cNvSpPr>
            <a:spLocks noGrp="1"/>
          </p:cNvSpPr>
          <p:nvPr>
            <p:ph idx="1"/>
          </p:nvPr>
        </p:nvSpPr>
        <p:spPr/>
        <p:txBody>
          <a:bodyPr/>
          <a:lstStyle/>
          <a:p>
            <a:r>
              <a:rPr lang="en-US" dirty="0"/>
              <a:t>BCNF exercises</a:t>
            </a:r>
          </a:p>
          <a:p>
            <a:r>
              <a:rPr lang="en-US" dirty="0"/>
              <a:t>How to decompose a table with redundancy into BCNF</a:t>
            </a:r>
          </a:p>
          <a:p>
            <a:pPr lvl="1"/>
            <a:r>
              <a:rPr lang="en-US" dirty="0"/>
              <a:t>Attribute closure</a:t>
            </a:r>
          </a:p>
          <a:p>
            <a:r>
              <a:rPr lang="en-US" dirty="0"/>
              <a:t>BCNF decomposition exercises</a:t>
            </a:r>
          </a:p>
          <a:p>
            <a:r>
              <a:rPr lang="en-US" dirty="0"/>
              <a:t>Problem with BCNF</a:t>
            </a:r>
          </a:p>
          <a:p>
            <a:pPr lvl="1"/>
            <a:r>
              <a:rPr lang="en-US" dirty="0"/>
              <a:t>Lossless and minimal redundancy</a:t>
            </a:r>
          </a:p>
          <a:p>
            <a:pPr lvl="1"/>
            <a:r>
              <a:rPr lang="en-US" dirty="0"/>
              <a:t>But not FD preserving</a:t>
            </a:r>
          </a:p>
          <a:p>
            <a:r>
              <a:rPr lang="en-US" dirty="0"/>
              <a:t>The need for 3NF</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33</a:t>
            </a:fld>
            <a:endParaRPr lang="en-US" altLang="zh-CN"/>
          </a:p>
        </p:txBody>
      </p:sp>
    </p:spTree>
    <p:extLst>
      <p:ext uri="{BB962C8B-B14F-4D97-AF65-F5344CB8AC3E}">
        <p14:creationId xmlns:p14="http://schemas.microsoft.com/office/powerpoint/2010/main" val="1681440950"/>
      </p:ext>
    </p:extLst>
  </p:cSld>
  <p:clrMapOvr>
    <a:masterClrMapping/>
  </p:clrMapOvr>
  <mc:AlternateContent xmlns:mc="http://schemas.openxmlformats.org/markup-compatibility/2006" xmlns:p14="http://schemas.microsoft.com/office/powerpoint/2010/main">
    <mc:Choice Requires="p14">
      <p:transition spd="slow" p14:dur="2000" advTm="60457"/>
    </mc:Choice>
    <mc:Fallback xmlns="">
      <p:transition spd="slow" advTm="6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BCNF: Example II</a:t>
            </a:r>
          </a:p>
        </p:txBody>
      </p:sp>
      <p:sp>
        <p:nvSpPr>
          <p:cNvPr id="58371" name="Rectangle 3"/>
          <p:cNvSpPr>
            <a:spLocks noGrp="1" noChangeArrowheads="1"/>
          </p:cNvSpPr>
          <p:nvPr>
            <p:ph idx="1"/>
          </p:nvPr>
        </p:nvSpPr>
        <p:spPr/>
        <p:txBody>
          <a:bodyPr/>
          <a:lstStyle/>
          <a:p>
            <a:pPr eaLnBrk="1" hangingPunct="1">
              <a:buFont typeface="Wingdings" pitchFamily="2" charset="2"/>
              <a:buNone/>
            </a:pPr>
            <a:r>
              <a:rPr lang="en-US" altLang="zh-CN">
                <a:solidFill>
                  <a:srgbClr val="CC00CC"/>
                </a:solidFill>
                <a:ea typeface="SimSun" pitchFamily="2" charset="-122"/>
              </a:rPr>
              <a:t>Drinkers(</a:t>
            </a:r>
            <a:r>
              <a:rPr lang="en-US" altLang="zh-CN" u="sng">
                <a:solidFill>
                  <a:srgbClr val="CC00CC"/>
                </a:solidFill>
                <a:ea typeface="SimSun" pitchFamily="2" charset="-122"/>
              </a:rPr>
              <a:t>name</a:t>
            </a:r>
            <a:r>
              <a:rPr lang="en-US" altLang="zh-CN">
                <a:solidFill>
                  <a:srgbClr val="CC00CC"/>
                </a:solidFill>
                <a:ea typeface="SimSun" pitchFamily="2" charset="-122"/>
              </a:rPr>
              <a:t>, addr, </a:t>
            </a:r>
            <a:r>
              <a:rPr lang="en-US" altLang="zh-CN" u="sng">
                <a:solidFill>
                  <a:srgbClr val="CC00CC"/>
                </a:solidFill>
                <a:ea typeface="SimSun" pitchFamily="2" charset="-122"/>
              </a:rPr>
              <a:t>beersLiked</a:t>
            </a:r>
            <a:r>
              <a:rPr lang="en-US" altLang="zh-CN">
                <a:solidFill>
                  <a:srgbClr val="CC00CC"/>
                </a:solidFill>
                <a:ea typeface="SimSun" pitchFamily="2" charset="-122"/>
              </a:rPr>
              <a:t>, manf, favBeer)</a:t>
            </a:r>
          </a:p>
          <a:p>
            <a:pPr eaLnBrk="1" hangingPunct="1">
              <a:buFont typeface="Wingdings" pitchFamily="2" charset="2"/>
              <a:buNone/>
            </a:pPr>
            <a:r>
              <a:rPr lang="en-US" altLang="zh-CN">
                <a:ea typeface="SimSun" pitchFamily="2" charset="-122"/>
              </a:rPr>
              <a:t>FD’s: </a:t>
            </a:r>
            <a:r>
              <a:rPr lang="en-US" altLang="zh-CN">
                <a:solidFill>
                  <a:schemeClr val="accent1"/>
                </a:solidFill>
                <a:ea typeface="SimSun" pitchFamily="2" charset="-122"/>
              </a:rPr>
              <a:t>name-&gt;addr, favBeer</a:t>
            </a:r>
            <a:r>
              <a:rPr lang="en-US" altLang="zh-CN">
                <a:ea typeface="SimSun" pitchFamily="2" charset="-122"/>
              </a:rPr>
              <a:t>   </a:t>
            </a:r>
            <a:r>
              <a:rPr lang="en-US" altLang="zh-CN">
                <a:solidFill>
                  <a:schemeClr val="accent1"/>
                </a:solidFill>
                <a:ea typeface="SimSun" pitchFamily="2" charset="-122"/>
              </a:rPr>
              <a:t>beersLiked-&gt;manf</a:t>
            </a:r>
          </a:p>
          <a:p>
            <a:pPr eaLnBrk="1" hangingPunct="1"/>
            <a:r>
              <a:rPr lang="en-US" altLang="zh-CN">
                <a:ea typeface="SimSun" pitchFamily="2" charset="-122"/>
              </a:rPr>
              <a:t>Only key is </a:t>
            </a:r>
            <a:r>
              <a:rPr lang="en-US" altLang="zh-CN">
                <a:solidFill>
                  <a:srgbClr val="33CC33"/>
                </a:solidFill>
                <a:ea typeface="SimSun" pitchFamily="2" charset="-122"/>
              </a:rPr>
              <a:t>{name, beersLiked}</a:t>
            </a:r>
            <a:r>
              <a:rPr lang="en-US" altLang="zh-CN">
                <a:ea typeface="SimSun" pitchFamily="2" charset="-122"/>
              </a:rPr>
              <a:t>.</a:t>
            </a:r>
          </a:p>
          <a:p>
            <a:pPr eaLnBrk="1" hangingPunct="1"/>
            <a:r>
              <a:rPr lang="en-US" altLang="zh-CN">
                <a:ea typeface="SimSun" pitchFamily="2" charset="-122"/>
              </a:rPr>
              <a:t>In each FD, the left side is </a:t>
            </a:r>
            <a:r>
              <a:rPr lang="en-US" altLang="zh-CN" i="1">
                <a:ea typeface="SimSun" pitchFamily="2" charset="-122"/>
              </a:rPr>
              <a:t>not</a:t>
            </a:r>
            <a:r>
              <a:rPr lang="en-US" altLang="zh-CN">
                <a:ea typeface="SimSun" pitchFamily="2" charset="-122"/>
              </a:rPr>
              <a:t>  a superkey.</a:t>
            </a:r>
          </a:p>
          <a:p>
            <a:pPr eaLnBrk="1" hangingPunct="1"/>
            <a:r>
              <a:rPr lang="en-US" altLang="zh-CN">
                <a:ea typeface="SimSun" pitchFamily="2" charset="-122"/>
              </a:rPr>
              <a:t>Any one of these FD’s shows </a:t>
            </a:r>
            <a:r>
              <a:rPr lang="en-US" altLang="zh-CN" i="1">
                <a:ea typeface="SimSun" pitchFamily="2" charset="-122"/>
              </a:rPr>
              <a:t>Drinkers</a:t>
            </a:r>
            <a:r>
              <a:rPr lang="en-US" altLang="zh-CN">
                <a:ea typeface="SimSun" pitchFamily="2" charset="-122"/>
              </a:rPr>
              <a:t>  is not in BCNF</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p14:cNvContentPartPr/>
              <p14:nvPr>
                <p:extLst>
                  <p:ext uri="{42D2F446-02D8-4167-A562-619A0277C38B}">
                    <p15:isNarration xmlns:p15="http://schemas.microsoft.com/office/powerpoint/2012/main" val="1"/>
                  </p:ext>
                </p:extLst>
              </p14:nvPr>
            </p14:nvContentPartPr>
            <p14:xfrm>
              <a:off x="1193760" y="1517760"/>
              <a:ext cx="5702760" cy="1403640"/>
            </p14:xfrm>
          </p:contentPart>
        </mc:Choice>
        <mc:Fallback xmlns="">
          <p:pic>
            <p:nvPicPr>
              <p:cNvPr id="2" name="Ink 1"/>
              <p:cNvPicPr>
                <a:picLocks noGrp="1" noRot="1" noChangeAspect="1" noMove="1" noResize="1" noEditPoints="1" noAdjustHandles="1" noChangeArrowheads="1" noChangeShapeType="1"/>
              </p:cNvPicPr>
              <p:nvPr/>
            </p:nvPicPr>
            <p:blipFill>
              <a:blip r:embed="rId5"/>
              <a:stretch>
                <a:fillRect/>
              </a:stretch>
            </p:blipFill>
            <p:spPr>
              <a:xfrm>
                <a:off x="1184400" y="1508400"/>
                <a:ext cx="5721480" cy="142236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8441"/>
    </mc:Choice>
    <mc:Fallback xmlns="">
      <p:transition spd="slow" advTm="8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eaLnBrk="1" fontAlgn="auto" hangingPunct="1">
              <a:spcAft>
                <a:spcPts val="0"/>
              </a:spcAft>
              <a:defRPr/>
            </a:pPr>
            <a:r>
              <a:rPr lang="en-US" altLang="zh-CN">
                <a:ea typeface="宋体" charset="-122"/>
              </a:rPr>
              <a:t>BCNF: Example III</a:t>
            </a:r>
          </a:p>
        </p:txBody>
      </p:sp>
      <p:sp>
        <p:nvSpPr>
          <p:cNvPr id="59395" name="Rectangle 3"/>
          <p:cNvSpPr>
            <a:spLocks noGrp="1" noChangeArrowheads="1"/>
          </p:cNvSpPr>
          <p:nvPr>
            <p:ph idx="1"/>
          </p:nvPr>
        </p:nvSpPr>
        <p:spPr>
          <a:xfrm>
            <a:off x="523056" y="1772816"/>
            <a:ext cx="8153400" cy="4114800"/>
          </a:xfrm>
        </p:spPr>
        <p:txBody>
          <a:bodyPr/>
          <a:lstStyle/>
          <a:p>
            <a:pPr eaLnBrk="1" hangingPunct="1">
              <a:buFont typeface="Wingdings" pitchFamily="2" charset="2"/>
              <a:buNone/>
            </a:pPr>
            <a:r>
              <a:rPr lang="en-US" altLang="zh-CN" dirty="0">
                <a:solidFill>
                  <a:srgbClr val="CC00CC"/>
                </a:solidFill>
                <a:ea typeface="SimSun" pitchFamily="2" charset="-122"/>
              </a:rPr>
              <a:t>Beers(</a:t>
            </a:r>
            <a:r>
              <a:rPr lang="en-US" altLang="zh-CN" u="sng" dirty="0">
                <a:solidFill>
                  <a:srgbClr val="CC00CC"/>
                </a:solidFill>
                <a:ea typeface="SimSun" pitchFamily="2" charset="-122"/>
              </a:rPr>
              <a:t>name</a:t>
            </a:r>
            <a:r>
              <a:rPr lang="en-US" altLang="zh-CN" dirty="0">
                <a:solidFill>
                  <a:srgbClr val="CC00CC"/>
                </a:solidFill>
                <a:ea typeface="SimSun" pitchFamily="2" charset="-122"/>
              </a:rPr>
              <a:t>, </a:t>
            </a:r>
            <a:r>
              <a:rPr lang="en-US" altLang="zh-CN" dirty="0" err="1">
                <a:solidFill>
                  <a:srgbClr val="CC00CC"/>
                </a:solidFill>
                <a:ea typeface="SimSun" pitchFamily="2" charset="-122"/>
              </a:rPr>
              <a:t>manf</a:t>
            </a:r>
            <a:r>
              <a:rPr lang="en-US" altLang="zh-CN" dirty="0">
                <a:solidFill>
                  <a:srgbClr val="CC00CC"/>
                </a:solidFill>
                <a:ea typeface="SimSun" pitchFamily="2" charset="-122"/>
              </a:rPr>
              <a:t>, </a:t>
            </a:r>
            <a:r>
              <a:rPr lang="en-US" altLang="zh-CN" dirty="0" err="1">
                <a:solidFill>
                  <a:srgbClr val="CC00CC"/>
                </a:solidFill>
                <a:ea typeface="SimSun" pitchFamily="2" charset="-122"/>
              </a:rPr>
              <a:t>manfAddr</a:t>
            </a:r>
            <a:r>
              <a:rPr lang="en-US" altLang="zh-CN" dirty="0">
                <a:solidFill>
                  <a:srgbClr val="CC00CC"/>
                </a:solidFill>
                <a:ea typeface="SimSun" pitchFamily="2" charset="-122"/>
              </a:rPr>
              <a:t>)</a:t>
            </a:r>
          </a:p>
          <a:p>
            <a:pPr eaLnBrk="1" hangingPunct="1">
              <a:buFont typeface="Wingdings" pitchFamily="2" charset="2"/>
              <a:buNone/>
            </a:pPr>
            <a:r>
              <a:rPr lang="en-US" altLang="zh-CN" dirty="0">
                <a:ea typeface="SimSun" pitchFamily="2" charset="-122"/>
              </a:rPr>
              <a:t>FD’s: </a:t>
            </a:r>
            <a:r>
              <a:rPr lang="en-US" altLang="zh-CN" dirty="0">
                <a:solidFill>
                  <a:schemeClr val="accent1"/>
                </a:solidFill>
                <a:ea typeface="SimSun" pitchFamily="2" charset="-122"/>
              </a:rPr>
              <a:t>name-&gt;</a:t>
            </a:r>
            <a:r>
              <a:rPr lang="en-US" altLang="zh-CN" dirty="0" err="1">
                <a:solidFill>
                  <a:schemeClr val="accent1"/>
                </a:solidFill>
                <a:ea typeface="SimSun" pitchFamily="2" charset="-122"/>
              </a:rPr>
              <a:t>manf</a:t>
            </a:r>
            <a:r>
              <a:rPr lang="en-US" altLang="zh-CN" dirty="0">
                <a:ea typeface="SimSun" pitchFamily="2" charset="-122"/>
              </a:rPr>
              <a:t>,   </a:t>
            </a:r>
            <a:r>
              <a:rPr lang="en-US" altLang="zh-CN" dirty="0" err="1">
                <a:solidFill>
                  <a:schemeClr val="accent1"/>
                </a:solidFill>
                <a:ea typeface="SimSun" pitchFamily="2" charset="-122"/>
              </a:rPr>
              <a:t>manf</a:t>
            </a:r>
            <a:r>
              <a:rPr lang="en-US" altLang="zh-CN" dirty="0">
                <a:solidFill>
                  <a:schemeClr val="accent1"/>
                </a:solidFill>
                <a:ea typeface="SimSun" pitchFamily="2" charset="-122"/>
              </a:rPr>
              <a:t>-&gt;</a:t>
            </a:r>
            <a:r>
              <a:rPr lang="en-US" altLang="zh-CN" dirty="0" err="1">
                <a:solidFill>
                  <a:schemeClr val="accent1"/>
                </a:solidFill>
                <a:ea typeface="SimSun" pitchFamily="2" charset="-122"/>
              </a:rPr>
              <a:t>manfAddr</a:t>
            </a:r>
            <a:endParaRPr lang="en-US" altLang="zh-CN" dirty="0">
              <a:solidFill>
                <a:schemeClr val="accent1"/>
              </a:solidFill>
              <a:ea typeface="SimSun" pitchFamily="2" charset="-122"/>
            </a:endParaRPr>
          </a:p>
          <a:p>
            <a:pPr eaLnBrk="1" hangingPunct="1"/>
            <a:r>
              <a:rPr lang="en-US" altLang="zh-CN" dirty="0">
                <a:ea typeface="SimSun" pitchFamily="2" charset="-122"/>
              </a:rPr>
              <a:t>Only key is </a:t>
            </a:r>
            <a:r>
              <a:rPr lang="en-US" altLang="zh-CN" dirty="0">
                <a:solidFill>
                  <a:srgbClr val="33CC33"/>
                </a:solidFill>
                <a:ea typeface="SimSun" pitchFamily="2" charset="-122"/>
              </a:rPr>
              <a:t>{name}</a:t>
            </a:r>
            <a:r>
              <a:rPr lang="en-US" altLang="zh-CN" dirty="0">
                <a:ea typeface="SimSun" pitchFamily="2" charset="-122"/>
              </a:rPr>
              <a:t> .</a:t>
            </a:r>
          </a:p>
          <a:p>
            <a:pPr eaLnBrk="1" hangingPunct="1"/>
            <a:r>
              <a:rPr lang="en-US" altLang="zh-CN" dirty="0">
                <a:solidFill>
                  <a:schemeClr val="accent1"/>
                </a:solidFill>
                <a:ea typeface="SimSun" pitchFamily="2" charset="-122"/>
              </a:rPr>
              <a:t>name-&gt;</a:t>
            </a:r>
            <a:r>
              <a:rPr lang="en-US" altLang="zh-CN" dirty="0" err="1">
                <a:solidFill>
                  <a:schemeClr val="accent1"/>
                </a:solidFill>
                <a:ea typeface="SimSun" pitchFamily="2" charset="-122"/>
              </a:rPr>
              <a:t>manf</a:t>
            </a:r>
            <a:r>
              <a:rPr lang="en-US" altLang="zh-CN" dirty="0">
                <a:ea typeface="SimSun" pitchFamily="2" charset="-122"/>
              </a:rPr>
              <a:t> does not violate BCNF, but </a:t>
            </a:r>
            <a:r>
              <a:rPr lang="en-US" altLang="zh-CN" dirty="0" err="1">
                <a:solidFill>
                  <a:schemeClr val="accent1"/>
                </a:solidFill>
                <a:ea typeface="SimSun" pitchFamily="2" charset="-122"/>
              </a:rPr>
              <a:t>manf</a:t>
            </a:r>
            <a:r>
              <a:rPr lang="en-US" altLang="zh-CN" dirty="0">
                <a:solidFill>
                  <a:schemeClr val="accent1"/>
                </a:solidFill>
                <a:ea typeface="SimSun" pitchFamily="2" charset="-122"/>
              </a:rPr>
              <a:t>-&gt;</a:t>
            </a:r>
            <a:r>
              <a:rPr lang="en-US" altLang="zh-CN" dirty="0" err="1">
                <a:solidFill>
                  <a:schemeClr val="accent1"/>
                </a:solidFill>
                <a:ea typeface="SimSun" pitchFamily="2" charset="-122"/>
              </a:rPr>
              <a:t>manfAddr</a:t>
            </a:r>
            <a:r>
              <a:rPr lang="en-US" altLang="zh-CN" dirty="0">
                <a:ea typeface="SimSun" pitchFamily="2" charset="-122"/>
              </a:rPr>
              <a:t> does.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p14:cNvContentPartPr/>
              <p14:nvPr>
                <p:extLst>
                  <p:ext uri="{42D2F446-02D8-4167-A562-619A0277C38B}">
                    <p15:isNarration xmlns:p15="http://schemas.microsoft.com/office/powerpoint/2012/main" val="1"/>
                  </p:ext>
                </p:extLst>
              </p14:nvPr>
            </p14:nvContentPartPr>
            <p14:xfrm>
              <a:off x="1346400" y="1644480"/>
              <a:ext cx="5353200" cy="1537200"/>
            </p14:xfrm>
          </p:contentPart>
        </mc:Choice>
        <mc:Fallback xmlns="">
          <p:pic>
            <p:nvPicPr>
              <p:cNvPr id="2" name="Ink 1"/>
              <p:cNvPicPr>
                <a:picLocks noGrp="1" noRot="1" noChangeAspect="1" noMove="1" noResize="1" noEditPoints="1" noAdjustHandles="1" noChangeArrowheads="1" noChangeShapeType="1"/>
              </p:cNvPicPr>
              <p:nvPr/>
            </p:nvPicPr>
            <p:blipFill>
              <a:blip r:embed="rId6"/>
              <a:stretch>
                <a:fillRect/>
              </a:stretch>
            </p:blipFill>
            <p:spPr>
              <a:xfrm>
                <a:off x="1337040" y="1635120"/>
                <a:ext cx="5371920" cy="155592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2521"/>
    </mc:Choice>
    <mc:Fallback xmlns="">
      <p:transition spd="slow" advTm="4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CA" altLang="en-US" dirty="0"/>
              <a:t>Compute Attribute Closure</a:t>
            </a:r>
            <a:endParaRPr lang="en-US" altLang="zh-CN" dirty="0">
              <a:ea typeface="SimSun" pitchFamily="2" charset="-122"/>
            </a:endParaRPr>
          </a:p>
        </p:txBody>
      </p:sp>
      <p:graphicFrame>
        <p:nvGraphicFramePr>
          <p:cNvPr id="61443" name="Object 3"/>
          <p:cNvGraphicFramePr>
            <a:graphicFrameLocks noGrp="1" noChangeAspect="1"/>
          </p:cNvGraphicFramePr>
          <p:nvPr>
            <p:ph idx="1"/>
            <p:extLst>
              <p:ext uri="{D42A27DB-BD31-4B8C-83A1-F6EECF244321}">
                <p14:modId xmlns:p14="http://schemas.microsoft.com/office/powerpoint/2010/main" val="2822042176"/>
              </p:ext>
            </p:extLst>
          </p:nvPr>
        </p:nvGraphicFramePr>
        <p:xfrm>
          <a:off x="467544" y="1772816"/>
          <a:ext cx="8353425" cy="3749675"/>
        </p:xfrm>
        <a:graphic>
          <a:graphicData uri="http://schemas.openxmlformats.org/presentationml/2006/ole">
            <mc:AlternateContent xmlns:mc="http://schemas.openxmlformats.org/markup-compatibility/2006">
              <mc:Choice xmlns:v="urn:schemas-microsoft-com:vml" Requires="v">
                <p:oleObj name="Bitmap Image" r:id="rId5" imgW="7066667" imgH="3172268" progId="Paint.Picture">
                  <p:embed/>
                </p:oleObj>
              </mc:Choice>
              <mc:Fallback>
                <p:oleObj name="Bitmap Image" r:id="rId5" imgW="7066667" imgH="3172268" progId="Paint.Pictur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72816"/>
                        <a:ext cx="835342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Rectangle 4"/>
          <p:cNvSpPr>
            <a:spLocks noChangeArrowheads="1"/>
          </p:cNvSpPr>
          <p:nvPr/>
        </p:nvSpPr>
        <p:spPr bwMode="auto">
          <a:xfrm>
            <a:off x="4067175" y="2997200"/>
            <a:ext cx="144463"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p14:cNvContentPartPr/>
              <p14:nvPr>
                <p:extLst>
                  <p:ext uri="{42D2F446-02D8-4167-A562-619A0277C38B}">
                    <p15:isNarration xmlns:p15="http://schemas.microsoft.com/office/powerpoint/2012/main" val="1"/>
                  </p:ext>
                </p:extLst>
              </p14:nvPr>
            </p14:nvContentPartPr>
            <p14:xfrm>
              <a:off x="2286000" y="2616120"/>
              <a:ext cx="6420240" cy="2705400"/>
            </p14:xfrm>
          </p:contentPart>
        </mc:Choice>
        <mc:Fallback xmlns="">
          <p:pic>
            <p:nvPicPr>
              <p:cNvPr id="11" name="Ink 10"/>
              <p:cNvPicPr>
                <a:picLocks noGrp="1" noRot="1" noChangeAspect="1" noMove="1" noResize="1" noEditPoints="1" noAdjustHandles="1" noChangeArrowheads="1" noChangeShapeType="1"/>
              </p:cNvPicPr>
              <p:nvPr/>
            </p:nvPicPr>
            <p:blipFill>
              <a:blip r:embed="rId9"/>
              <a:stretch>
                <a:fillRect/>
              </a:stretch>
            </p:blipFill>
            <p:spPr>
              <a:xfrm>
                <a:off x="2276640" y="2606760"/>
                <a:ext cx="6438960" cy="2724120"/>
              </a:xfrm>
              <a:prstGeom prst="rect">
                <a:avLst/>
              </a:prstGeom>
            </p:spPr>
          </p:pic>
        </mc:Fallback>
      </mc:AlternateContent>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9019"/>
    </mc:Choice>
    <mc:Fallback xmlns="">
      <p:transition spd="slow" advTm="1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925762" y="3771993"/>
            <a:ext cx="6838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zh-CN" dirty="0">
                <a:latin typeface="Times New Roman" pitchFamily="18" charset="0"/>
                <a:ea typeface="SimSun" pitchFamily="2" charset="-122"/>
              </a:rPr>
              <a:t>a</a:t>
            </a:r>
            <a:r>
              <a:rPr lang="en-US" altLang="zh-CN" baseline="30000" dirty="0">
                <a:latin typeface="Times New Roman" pitchFamily="18" charset="0"/>
                <a:ea typeface="SimSun" pitchFamily="2" charset="-122"/>
              </a:rPr>
              <a:t>+</a:t>
            </a:r>
          </a:p>
        </p:txBody>
      </p:sp>
      <p:sp>
        <p:nvSpPr>
          <p:cNvPr id="98307" name="Oval 3"/>
          <p:cNvSpPr>
            <a:spLocks noChangeArrowheads="1"/>
          </p:cNvSpPr>
          <p:nvPr/>
        </p:nvSpPr>
        <p:spPr bwMode="auto">
          <a:xfrm>
            <a:off x="2713038" y="2664167"/>
            <a:ext cx="2208266" cy="1885608"/>
          </a:xfrm>
          <a:prstGeom prst="ellipse">
            <a:avLst/>
          </a:prstGeom>
          <a:solidFill>
            <a:schemeClr val="accent1">
              <a:alpha val="50195"/>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grpSp>
        <p:nvGrpSpPr>
          <p:cNvPr id="449540" name="Group 4"/>
          <p:cNvGrpSpPr>
            <a:grpSpLocks/>
          </p:cNvGrpSpPr>
          <p:nvPr/>
        </p:nvGrpSpPr>
        <p:grpSpPr bwMode="auto">
          <a:xfrm>
            <a:off x="1475656" y="2132856"/>
            <a:ext cx="5544616" cy="3240359"/>
            <a:chOff x="1632" y="1008"/>
            <a:chExt cx="2016" cy="1488"/>
          </a:xfrm>
        </p:grpSpPr>
        <p:sp>
          <p:nvSpPr>
            <p:cNvPr id="98315" name="Text Box 5"/>
            <p:cNvSpPr txBox="1">
              <a:spLocks noChangeArrowheads="1"/>
            </p:cNvSpPr>
            <p:nvPr/>
          </p:nvSpPr>
          <p:spPr bwMode="auto">
            <a:xfrm>
              <a:off x="2870" y="1946"/>
              <a:ext cx="3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zh-CN" dirty="0">
                  <a:latin typeface="Times New Roman" pitchFamily="18" charset="0"/>
                  <a:ea typeface="SimSun" pitchFamily="2" charset="-122"/>
                </a:rPr>
                <a:t>new a</a:t>
              </a:r>
              <a:r>
                <a:rPr lang="en-US" altLang="zh-CN" baseline="30000" dirty="0">
                  <a:latin typeface="Times New Roman" pitchFamily="18" charset="0"/>
                  <a:ea typeface="SimSun" pitchFamily="2" charset="-122"/>
                </a:rPr>
                <a:t>+</a:t>
              </a:r>
            </a:p>
          </p:txBody>
        </p:sp>
        <p:sp>
          <p:nvSpPr>
            <p:cNvPr id="98316" name="Oval 6"/>
            <p:cNvSpPr>
              <a:spLocks noChangeArrowheads="1"/>
            </p:cNvSpPr>
            <p:nvPr/>
          </p:nvSpPr>
          <p:spPr bwMode="auto">
            <a:xfrm>
              <a:off x="1632" y="1008"/>
              <a:ext cx="2016" cy="1488"/>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FF99">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grpSp>
      <p:grpSp>
        <p:nvGrpSpPr>
          <p:cNvPr id="449543" name="Group 7"/>
          <p:cNvGrpSpPr>
            <a:grpSpLocks/>
          </p:cNvGrpSpPr>
          <p:nvPr/>
        </p:nvGrpSpPr>
        <p:grpSpPr bwMode="auto">
          <a:xfrm>
            <a:off x="3322638" y="2997371"/>
            <a:ext cx="2348373" cy="942804"/>
            <a:chOff x="2160" y="1392"/>
            <a:chExt cx="1123" cy="528"/>
          </a:xfrm>
        </p:grpSpPr>
        <p:sp>
          <p:nvSpPr>
            <p:cNvPr id="98311" name="Oval 8"/>
            <p:cNvSpPr>
              <a:spLocks noChangeArrowheads="1"/>
            </p:cNvSpPr>
            <p:nvPr/>
          </p:nvSpPr>
          <p:spPr bwMode="auto">
            <a:xfrm>
              <a:off x="2160" y="1392"/>
              <a:ext cx="576" cy="528"/>
            </a:xfrm>
            <a:prstGeom prst="ellipse">
              <a:avLst/>
            </a:prstGeom>
            <a:solidFill>
              <a:srgbClr val="99CC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98312" name="Text Box 9"/>
            <p:cNvSpPr txBox="1">
              <a:spLocks noChangeArrowheads="1"/>
            </p:cNvSpPr>
            <p:nvPr/>
          </p:nvSpPr>
          <p:spPr bwMode="auto">
            <a:xfrm>
              <a:off x="2304" y="1488"/>
              <a:ext cx="16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altLang="zh-CN" dirty="0">
                  <a:latin typeface="Times New Roman" pitchFamily="18" charset="0"/>
                  <a:ea typeface="SimSun" pitchFamily="2" charset="-122"/>
                </a:rPr>
                <a:t>α</a:t>
              </a:r>
            </a:p>
          </p:txBody>
        </p:sp>
        <p:sp>
          <p:nvSpPr>
            <p:cNvPr id="98313" name="Text Box 10"/>
            <p:cNvSpPr txBox="1">
              <a:spLocks noChangeArrowheads="1"/>
            </p:cNvSpPr>
            <p:nvPr/>
          </p:nvSpPr>
          <p:spPr bwMode="auto">
            <a:xfrm>
              <a:off x="3120" y="1488"/>
              <a:ext cx="163"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l-GR" altLang="zh-CN" dirty="0">
                  <a:latin typeface="Times New Roman" pitchFamily="18" charset="0"/>
                  <a:ea typeface="SimSun" pitchFamily="2" charset="-122"/>
                </a:rPr>
                <a:t>β</a:t>
              </a:r>
              <a:endParaRPr lang="en-US" altLang="zh-CN" dirty="0">
                <a:latin typeface="Times New Roman" pitchFamily="18" charset="0"/>
                <a:ea typeface="SimSun" pitchFamily="2" charset="-122"/>
              </a:endParaRPr>
            </a:p>
          </p:txBody>
        </p:sp>
        <p:sp>
          <p:nvSpPr>
            <p:cNvPr id="98314" name="Line 11"/>
            <p:cNvSpPr>
              <a:spLocks noChangeShapeType="1"/>
            </p:cNvSpPr>
            <p:nvPr/>
          </p:nvSpPr>
          <p:spPr bwMode="auto">
            <a:xfrm>
              <a:off x="2544" y="1632"/>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8310" name="Rectangle 12"/>
          <p:cNvSpPr>
            <a:spLocks noChangeArrowheads="1"/>
          </p:cNvSpPr>
          <p:nvPr/>
        </p:nvSpPr>
        <p:spPr bwMode="auto">
          <a:xfrm>
            <a:off x="340519" y="404664"/>
            <a:ext cx="956007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zh-CN" sz="4000" dirty="0">
                <a:solidFill>
                  <a:schemeClr val="tx2"/>
                </a:solidFill>
                <a:ea typeface="SimSun" pitchFamily="2" charset="-122"/>
              </a:rPr>
              <a:t>Compute Attribute Closure: Diagram</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p14:cNvContentPartPr/>
              <p14:nvPr>
                <p:extLst>
                  <p:ext uri="{42D2F446-02D8-4167-A562-619A0277C38B}">
                    <p15:isNarration xmlns:p15="http://schemas.microsoft.com/office/powerpoint/2012/main" val="1"/>
                  </p:ext>
                </p:extLst>
              </p14:nvPr>
            </p14:nvContentPartPr>
            <p14:xfrm>
              <a:off x="2768760" y="2755800"/>
              <a:ext cx="3645360" cy="2159640"/>
            </p14:xfrm>
          </p:contentPart>
        </mc:Choice>
        <mc:Fallback xmlns="">
          <p:pic>
            <p:nvPicPr>
              <p:cNvPr id="2" name="Ink 1"/>
              <p:cNvPicPr>
                <a:picLocks noGrp="1" noRot="1" noChangeAspect="1" noMove="1" noResize="1" noEditPoints="1" noAdjustHandles="1" noChangeArrowheads="1" noChangeShapeType="1"/>
              </p:cNvPicPr>
              <p:nvPr/>
            </p:nvPicPr>
            <p:blipFill>
              <a:blip r:embed="rId7"/>
              <a:stretch>
                <a:fillRect/>
              </a:stretch>
            </p:blipFill>
            <p:spPr>
              <a:xfrm>
                <a:off x="2759400" y="2746440"/>
                <a:ext cx="3664080" cy="2178360"/>
              </a:xfrm>
              <a:prstGeom prst="rect">
                <a:avLst/>
              </a:prstGeom>
            </p:spPr>
          </p:pic>
        </mc:Fallback>
      </mc:AlternateContent>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A912432C-8D9A-4E2A-9773-69847A34AB96}" type="slidenum">
              <a:rPr lang="zh-CN" altLang="en-US" smtClean="0"/>
              <a:pPr>
                <a:defRPr/>
              </a:pPr>
              <a:t>7</a:t>
            </a:fld>
            <a:endParaRPr lang="en-US" altLang="zh-CN"/>
          </a:p>
        </p:txBody>
      </p:sp>
    </p:spTree>
    <p:custDataLst>
      <p:tags r:id="rId1"/>
    </p:custDataLst>
    <p:extLst>
      <p:ext uri="{BB962C8B-B14F-4D97-AF65-F5344CB8AC3E}">
        <p14:creationId xmlns:p14="http://schemas.microsoft.com/office/powerpoint/2010/main" val="1617613239"/>
      </p:ext>
    </p:extLst>
  </p:cSld>
  <p:clrMapOvr>
    <a:masterClrMapping/>
  </p:clrMapOvr>
  <mc:AlternateContent xmlns:mc="http://schemas.openxmlformats.org/markup-compatibility/2006" xmlns:p14="http://schemas.microsoft.com/office/powerpoint/2010/main">
    <mc:Choice Requires="p14">
      <p:transition spd="slow" p14:dur="2000" advTm="32380"/>
    </mc:Choice>
    <mc:Fallback xmlns="">
      <p:transition spd="slow" advTm="3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44954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449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wrap="square" numCol="1" anchorCtr="0" compatLnSpc="1">
            <a:prstTxWarp prst="textNoShape">
              <a:avLst/>
            </a:prstTxWarp>
          </a:bodyPr>
          <a:lstStyle/>
          <a:p>
            <a:pPr eaLnBrk="1" hangingPunct="1">
              <a:defRPr/>
            </a:pPr>
            <a:r>
              <a:rPr lang="en-CA" altLang="en-US"/>
              <a:t>Attribute Closure: Example</a:t>
            </a:r>
            <a:endParaRPr lang="en-US" altLang="zh-CN">
              <a:ea typeface="SimSun" pitchFamily="2" charset="-122"/>
            </a:endParaRPr>
          </a:p>
        </p:txBody>
      </p:sp>
      <p:graphicFrame>
        <p:nvGraphicFramePr>
          <p:cNvPr id="62468" name="Object 3"/>
          <p:cNvGraphicFramePr>
            <a:graphicFrameLocks noGrp="1" noChangeAspect="1"/>
          </p:cNvGraphicFramePr>
          <p:nvPr>
            <p:ph sz="half" idx="2"/>
            <p:extLst>
              <p:ext uri="{D42A27DB-BD31-4B8C-83A1-F6EECF244321}">
                <p14:modId xmlns:p14="http://schemas.microsoft.com/office/powerpoint/2010/main" val="1292450232"/>
              </p:ext>
            </p:extLst>
          </p:nvPr>
        </p:nvGraphicFramePr>
        <p:xfrm>
          <a:off x="613494" y="1685672"/>
          <a:ext cx="7054850" cy="4829175"/>
        </p:xfrm>
        <a:graphic>
          <a:graphicData uri="http://schemas.openxmlformats.org/presentationml/2006/ole">
            <mc:AlternateContent xmlns:mc="http://schemas.openxmlformats.org/markup-compatibility/2006">
              <mc:Choice xmlns:v="urn:schemas-microsoft-com:vml" Requires="v">
                <p:oleObj name="Bitmap Image" r:id="rId6" imgW="7039958" imgH="4819048" progId="Paint.Picture">
                  <p:embed/>
                </p:oleObj>
              </mc:Choice>
              <mc:Fallback>
                <p:oleObj name="Bitmap Image" r:id="rId6" imgW="7039958" imgH="4819048" progId="Paint.Picture">
                  <p:embed/>
                  <p:pic>
                    <p:nvPicPr>
                      <p:cNvPr id="0"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94" y="1685672"/>
                        <a:ext cx="70548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7" name="Object 4"/>
          <p:cNvGraphicFramePr>
            <a:graphicFrameLocks noGrp="1" noChangeAspect="1"/>
          </p:cNvGraphicFramePr>
          <p:nvPr>
            <p:ph sz="half" idx="1"/>
            <p:extLst>
              <p:ext uri="{D42A27DB-BD31-4B8C-83A1-F6EECF244321}">
                <p14:modId xmlns:p14="http://schemas.microsoft.com/office/powerpoint/2010/main" val="2834999695"/>
              </p:ext>
            </p:extLst>
          </p:nvPr>
        </p:nvGraphicFramePr>
        <p:xfrm>
          <a:off x="3789511" y="1700808"/>
          <a:ext cx="3806825" cy="339725"/>
        </p:xfrm>
        <a:graphic>
          <a:graphicData uri="http://schemas.openxmlformats.org/presentationml/2006/ole">
            <mc:AlternateContent xmlns:mc="http://schemas.openxmlformats.org/markup-compatibility/2006">
              <mc:Choice xmlns:v="urn:schemas-microsoft-com:vml" Requires="v">
                <p:oleObj name="Bitmap Image" r:id="rId8" imgW="6190476" imgH="552527" progId="Paint.Picture">
                  <p:embed/>
                </p:oleObj>
              </mc:Choice>
              <mc:Fallback>
                <p:oleObj name="Bitmap Image" r:id="rId8" imgW="6190476" imgH="552527" progId="Paint.Picture">
                  <p:embed/>
                  <p:pic>
                    <p:nvPicPr>
                      <p:cNvPr id="0" name="Object 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9511" y="1700808"/>
                        <a:ext cx="3806825" cy="339725"/>
                      </a:xfrm>
                      <a:prstGeom prst="rect">
                        <a:avLst/>
                      </a:prstGeom>
                      <a:noFill/>
                      <a:ln w="2857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138400" y="2528963"/>
            <a:ext cx="2448272" cy="461665"/>
          </a:xfrm>
          <a:prstGeom prst="rect">
            <a:avLst/>
          </a:prstGeom>
          <a:noFill/>
        </p:spPr>
        <p:txBody>
          <a:bodyPr wrap="square" rtlCol="0">
            <a:spAutoFit/>
          </a:bodyPr>
          <a:lstStyle/>
          <a:p>
            <a:r>
              <a:rPr lang="en-US" dirty="0"/>
              <a:t>{CID}</a:t>
            </a:r>
            <a:r>
              <a:rPr lang="en-US" baseline="30000" dirty="0"/>
              <a:t>+</a:t>
            </a:r>
            <a:r>
              <a:rPr lang="en-US" dirty="0"/>
              <a:t>=?</a:t>
            </a:r>
          </a:p>
        </p:txBody>
      </p:sp>
      <p:sp>
        <p:nvSpPr>
          <p:cNvPr id="4" name="TextBox 3"/>
          <p:cNvSpPr txBox="1"/>
          <p:nvPr/>
        </p:nvSpPr>
        <p:spPr>
          <a:xfrm>
            <a:off x="3995936" y="3372254"/>
            <a:ext cx="2592288" cy="461665"/>
          </a:xfrm>
          <a:prstGeom prst="rect">
            <a:avLst/>
          </a:prstGeom>
          <a:noFill/>
        </p:spPr>
        <p:txBody>
          <a:bodyPr wrap="square" rtlCol="0">
            <a:spAutoFit/>
          </a:bodyPr>
          <a:lstStyle/>
          <a:p>
            <a:r>
              <a:rPr lang="en-US" dirty="0"/>
              <a:t>{CID, email}</a:t>
            </a:r>
          </a:p>
        </p:txBody>
      </p:sp>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7" name="Ink 6"/>
              <p14:cNvContentPartPr/>
              <p14:nvPr>
                <p:extLst>
                  <p:ext uri="{42D2F446-02D8-4167-A562-619A0277C38B}">
                    <p15:isNarration xmlns:p15="http://schemas.microsoft.com/office/powerpoint/2012/main" val="1"/>
                  </p:ext>
                </p:extLst>
              </p14:nvPr>
            </p14:nvContentPartPr>
            <p14:xfrm>
              <a:off x="355680" y="2133720"/>
              <a:ext cx="8039520" cy="4178520"/>
            </p14:xfrm>
          </p:contentPart>
        </mc:Choice>
        <mc:Fallback xmlns="">
          <p:pic>
            <p:nvPicPr>
              <p:cNvPr id="7" name="Ink 6"/>
              <p:cNvPicPr>
                <a:picLocks noGrp="1" noRot="1" noChangeAspect="1" noMove="1" noResize="1" noEditPoints="1" noAdjustHandles="1" noChangeArrowheads="1" noChangeShapeType="1"/>
              </p:cNvPicPr>
              <p:nvPr/>
            </p:nvPicPr>
            <p:blipFill>
              <a:blip r:embed="rId12"/>
              <a:stretch>
                <a:fillRect/>
              </a:stretch>
            </p:blipFill>
            <p:spPr>
              <a:xfrm>
                <a:off x="346320" y="2124360"/>
                <a:ext cx="8058240" cy="419724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pPr>
              <a:defRPr/>
            </a:pPr>
            <a:fld id="{1FF6DA94-5264-4AE7-BB8B-8BB4E0C81053}" type="slidenum">
              <a:rPr lang="zh-CN" altLang="en-US" smtClean="0"/>
              <a:pPr>
                <a:defRPr/>
              </a:pPr>
              <a:t>8</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747"/>
    </mc:Choice>
    <mc:Fallback xmlns="">
      <p:transition spd="slow" advTm="9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pPr eaLnBrk="1" fontAlgn="auto" hangingPunct="1">
              <a:spcAft>
                <a:spcPts val="0"/>
              </a:spcAft>
              <a:defRPr/>
            </a:pPr>
            <a:r>
              <a:rPr lang="en-CA" altLang="en-US" dirty="0"/>
              <a:t>Little Trick to Check </a:t>
            </a:r>
            <a:r>
              <a:rPr lang="en-CA" altLang="en-US" dirty="0" err="1"/>
              <a:t>Superkey</a:t>
            </a:r>
            <a:endParaRPr lang="en-CA" altLang="en-US" dirty="0"/>
          </a:p>
        </p:txBody>
      </p:sp>
      <p:sp>
        <p:nvSpPr>
          <p:cNvPr id="63491" name="Rectangle 3"/>
          <p:cNvSpPr>
            <a:spLocks noGrp="1" noChangeArrowheads="1"/>
          </p:cNvSpPr>
          <p:nvPr>
            <p:ph idx="1"/>
          </p:nvPr>
        </p:nvSpPr>
        <p:spPr/>
        <p:txBody>
          <a:bodyPr/>
          <a:lstStyle/>
          <a:p>
            <a:pPr eaLnBrk="1" hangingPunct="1"/>
            <a:r>
              <a:rPr lang="en-CA" altLang="en-US" dirty="0"/>
              <a:t>If we know all the FD for a table, we can easily identify the SK</a:t>
            </a:r>
          </a:p>
          <a:p>
            <a:pPr eaLnBrk="1" hangingPunct="1"/>
            <a:r>
              <a:rPr lang="en-CA" altLang="en-US" dirty="0"/>
              <a:t>Trick: if the closure of attribute(s) include all the attributes in the table, then it is a super key</a:t>
            </a:r>
          </a:p>
          <a:p>
            <a:pPr eaLnBrk="1" hangingPunct="1"/>
            <a:r>
              <a:rPr lang="en-CA" altLang="en-US" dirty="0"/>
              <a:t>Example</a:t>
            </a:r>
          </a:p>
          <a:p>
            <a:pPr lvl="1" eaLnBrk="1" hangingPunct="1"/>
            <a:r>
              <a:rPr lang="en-CA" altLang="en-US" dirty="0"/>
              <a:t>(SID, CID)+ = </a:t>
            </a:r>
            <a:r>
              <a:rPr lang="en-US" altLang="en-US" dirty="0"/>
              <a:t>(SID, name, email, CID, grade)</a:t>
            </a:r>
          </a:p>
          <a:p>
            <a:pPr lvl="1" eaLnBrk="1" hangingPunct="1"/>
            <a:r>
              <a:rPr lang="en-US" altLang="en-US" dirty="0"/>
              <a:t>(email, CID)+ = (SID</a:t>
            </a:r>
            <a:r>
              <a:rPr lang="en-US" dirty="0"/>
              <a:t>, name, email, CID, grade)</a:t>
            </a:r>
          </a:p>
          <a:p>
            <a:pPr lvl="1" eaLnBrk="1" hangingPunct="1"/>
            <a:endParaRPr lang="en-US" altLang="en-US" dirty="0"/>
          </a:p>
          <a:p>
            <a:pPr eaLnBrk="1" hangingPunct="1"/>
            <a:endParaRPr lang="en-CA"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pPr>
              <a:defRPr/>
            </a:pPr>
            <a:fld id="{81D1ADCC-E8CB-4089-9815-5153F4DFEE53}" type="slidenum">
              <a:rPr lang="zh-CN" altLang="en-US" smtClean="0"/>
              <a:pPr>
                <a:defRPr/>
              </a:pPr>
              <a:t>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7772"/>
    </mc:Choice>
    <mc:Fallback xmlns="">
      <p:transition spd="slow" advTm="4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0.4"/>
</p:tagLst>
</file>

<file path=ppt/tags/tag2.xml><?xml version="1.0" encoding="utf-8"?>
<p:tagLst xmlns:a="http://schemas.openxmlformats.org/drawingml/2006/main" xmlns:r="http://schemas.openxmlformats.org/officeDocument/2006/relationships" xmlns:p="http://schemas.openxmlformats.org/presentationml/2006/main">
  <p:tag name="TIMING" val="|10|83.3"/>
</p:tagLst>
</file>

<file path=ppt/tags/tag3.xml><?xml version="1.0" encoding="utf-8"?>
<p:tagLst xmlns:a="http://schemas.openxmlformats.org/drawingml/2006/main" xmlns:r="http://schemas.openxmlformats.org/officeDocument/2006/relationships" xmlns:p="http://schemas.openxmlformats.org/presentationml/2006/main">
  <p:tag name="TIMING" val="|6.5|8.8|15.7|32.9|5|31.7|17.9|44.6|11.2"/>
</p:tagLst>
</file>

<file path=ppt/tags/tag4.xml><?xml version="1.0" encoding="utf-8"?>
<p:tagLst xmlns:a="http://schemas.openxmlformats.org/drawingml/2006/main" xmlns:r="http://schemas.openxmlformats.org/officeDocument/2006/relationships" xmlns:p="http://schemas.openxmlformats.org/presentationml/2006/main">
  <p:tag name="TIMING" val="|4|12.5|0.8|8.3|24.2|23.5|16.4"/>
</p:tagLst>
</file>

<file path=ppt/tags/tag5.xml><?xml version="1.0" encoding="utf-8"?>
<p:tagLst xmlns:a="http://schemas.openxmlformats.org/drawingml/2006/main" xmlns:r="http://schemas.openxmlformats.org/officeDocument/2006/relationships" xmlns:p="http://schemas.openxmlformats.org/presentationml/2006/main">
  <p:tag name="TIMING" val="|10.2|1.1|5.6"/>
</p:tagLst>
</file>

<file path=ppt/tags/tag6.xml><?xml version="1.0" encoding="utf-8"?>
<p:tagLst xmlns:a="http://schemas.openxmlformats.org/drawingml/2006/main" xmlns:r="http://schemas.openxmlformats.org/officeDocument/2006/relationships" xmlns:p="http://schemas.openxmlformats.org/presentationml/2006/main">
  <p:tag name="TIMING" val="|2.6|36.4"/>
</p:tagLst>
</file>

<file path=ppt/tags/tag7.xml><?xml version="1.0" encoding="utf-8"?>
<p:tagLst xmlns:a="http://schemas.openxmlformats.org/drawingml/2006/main" xmlns:r="http://schemas.openxmlformats.org/officeDocument/2006/relationships" xmlns:p="http://schemas.openxmlformats.org/presentationml/2006/main">
  <p:tag name="TIMING" val="|17|19.3"/>
</p:tagLst>
</file>

<file path=ppt/tags/tag8.xml><?xml version="1.0" encoding="utf-8"?>
<p:tagLst xmlns:a="http://schemas.openxmlformats.org/drawingml/2006/main" xmlns:r="http://schemas.openxmlformats.org/officeDocument/2006/relationships" xmlns:p="http://schemas.openxmlformats.org/presentationml/2006/main">
  <p:tag name="TIMING" val="|15.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Metadata/LabelInfo.xml><?xml version="1.0" encoding="utf-8"?>
<clbl:labelList xmlns:clbl="http://schemas.microsoft.com/office/2020/mipLabelMetadata">
  <clbl:label id="{a9ee03e0-b78c-4998-8bf4-79b266b85105}" enabled="1" method="Standard" siteId="{723a5a87-f39a-4a22-9247-3fc240c01396}" contentBits="0" removed="0"/>
</clbl:labelList>
</file>

<file path=docProps/app.xml><?xml version="1.0" encoding="utf-8"?>
<Properties xmlns="http://schemas.openxmlformats.org/officeDocument/2006/extended-properties" xmlns:vt="http://schemas.openxmlformats.org/officeDocument/2006/docPropsVTypes">
  <Template>Clarity</Template>
  <TotalTime>4367</TotalTime>
  <Words>3370</Words>
  <Application>Microsoft Office PowerPoint</Application>
  <PresentationFormat>On-screen Show (4:3)</PresentationFormat>
  <Paragraphs>423</Paragraphs>
  <Slides>33</Slides>
  <Notes>27</Notes>
  <HiddenSlides>0</HiddenSlides>
  <MMClips>33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4" baseType="lpstr">
      <vt:lpstr>宋体</vt:lpstr>
      <vt:lpstr>宋体</vt:lpstr>
      <vt:lpstr>Arial</vt:lpstr>
      <vt:lpstr>Monotype Sorts</vt:lpstr>
      <vt:lpstr>Symbol</vt:lpstr>
      <vt:lpstr>Tahoma</vt:lpstr>
      <vt:lpstr>Times New Roman</vt:lpstr>
      <vt:lpstr>Wingdings</vt:lpstr>
      <vt:lpstr>Clarity</vt:lpstr>
      <vt:lpstr>Bitmap Image</vt:lpstr>
      <vt:lpstr>位图图像</vt:lpstr>
      <vt:lpstr>Review of Last Lecture</vt:lpstr>
      <vt:lpstr>Today’s Plan</vt:lpstr>
      <vt:lpstr>BCNF: Example I </vt:lpstr>
      <vt:lpstr>BCNF: Example II</vt:lpstr>
      <vt:lpstr>BCNF: Example III</vt:lpstr>
      <vt:lpstr>Compute Attribute Closure</vt:lpstr>
      <vt:lpstr>PowerPoint Presentation</vt:lpstr>
      <vt:lpstr>Attribute Closure: Example</vt:lpstr>
      <vt:lpstr>Little Trick to Check Superkey</vt:lpstr>
      <vt:lpstr>Closure Exercise</vt:lpstr>
      <vt:lpstr>Lossless Decomposition into BCNF</vt:lpstr>
      <vt:lpstr>Example (1)</vt:lpstr>
      <vt:lpstr>Example (2)</vt:lpstr>
      <vt:lpstr>Example (3)</vt:lpstr>
      <vt:lpstr>Example (Concluded)</vt:lpstr>
      <vt:lpstr>BCNF Decomposition: Another Example</vt:lpstr>
      <vt:lpstr>Exercise: Decomposition Using FD</vt:lpstr>
      <vt:lpstr>Answer: Decomposition Using FD</vt:lpstr>
      <vt:lpstr>Note</vt:lpstr>
      <vt:lpstr>FD Preserving?</vt:lpstr>
      <vt:lpstr>We Cannot Enforce FD’s</vt:lpstr>
      <vt:lpstr>Example: An Unenforceable FD</vt:lpstr>
      <vt:lpstr>3NF Let Us Avoid This Problem</vt:lpstr>
      <vt:lpstr>This is fine in 3NF</vt:lpstr>
      <vt:lpstr>Comparing 3NF and BCNF</vt:lpstr>
      <vt:lpstr>Which Form in Practice?</vt:lpstr>
      <vt:lpstr>Assertion Exercise</vt:lpstr>
      <vt:lpstr>General Steps of Normalization</vt:lpstr>
      <vt:lpstr>In-Class Exercise: BCNF Decomposition</vt:lpstr>
      <vt:lpstr>BCNF Decomposition</vt:lpstr>
      <vt:lpstr>In-Class Exercise: BCNF Decomposition</vt:lpstr>
      <vt:lpstr>Summary</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309</cp:revision>
  <cp:lastPrinted>2016-11-10T16:19:34Z</cp:lastPrinted>
  <dcterms:created xsi:type="dcterms:W3CDTF">2005-04-29T16:14:00Z</dcterms:created>
  <dcterms:modified xsi:type="dcterms:W3CDTF">2026-07-15T16:03:27Z</dcterms:modified>
</cp:coreProperties>
</file>