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ink/inkAction1.xml" ContentType="application/vnd.ms-office.inkAction+xml"/>
  <Override PartName="/ppt/notesSlides/notesSlide6.xml" ContentType="application/vnd.openxmlformats-officedocument.presentationml.notesSlide+xml"/>
  <Override PartName="/ppt/ink/inkAction2.xml" ContentType="application/vnd.ms-office.inkAction+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Action3.xml" ContentType="application/vnd.ms-office.inkActio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ink/inkAction4.xml" ContentType="application/vnd.ms-office.inkAction+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Action5.xml" ContentType="application/vnd.ms-office.inkAction+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Action6.xml" ContentType="application/vnd.ms-office.inkAction+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Action7.xml" ContentType="application/vnd.ms-office.inkAction+xml"/>
  <Override PartName="/ppt/notesSlides/notesSlide19.xml" ContentType="application/vnd.openxmlformats-officedocument.presentationml.notesSlide+xml"/>
  <Override PartName="/ppt/ink/inkAction8.xml" ContentType="application/vnd.ms-office.inkAction+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1"/>
    <p:sldMasterId id="2147483693" r:id="rId2"/>
  </p:sldMasterIdLst>
  <p:notesMasterIdLst>
    <p:notesMasterId r:id="rId36"/>
  </p:notesMasterIdLst>
  <p:sldIdLst>
    <p:sldId id="370" r:id="rId3"/>
    <p:sldId id="371" r:id="rId4"/>
    <p:sldId id="337" r:id="rId5"/>
    <p:sldId id="328" r:id="rId6"/>
    <p:sldId id="297" r:id="rId7"/>
    <p:sldId id="298" r:id="rId8"/>
    <p:sldId id="319" r:id="rId9"/>
    <p:sldId id="320" r:id="rId10"/>
    <p:sldId id="323" r:id="rId11"/>
    <p:sldId id="324" r:id="rId12"/>
    <p:sldId id="300" r:id="rId13"/>
    <p:sldId id="325" r:id="rId14"/>
    <p:sldId id="301"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5" r:id="rId28"/>
    <p:sldId id="316" r:id="rId29"/>
    <p:sldId id="317" r:id="rId30"/>
    <p:sldId id="318" r:id="rId31"/>
    <p:sldId id="327" r:id="rId32"/>
    <p:sldId id="314" r:id="rId33"/>
    <p:sldId id="326" r:id="rId34"/>
    <p:sldId id="373" r:id="rId35"/>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5">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42" autoAdjust="0"/>
    <p:restoredTop sz="67217" autoAdjust="0"/>
  </p:normalViewPr>
  <p:slideViewPr>
    <p:cSldViewPr>
      <p:cViewPr varScale="1">
        <p:scale>
          <a:sx n="55" d="100"/>
          <a:sy n="55" d="100"/>
        </p:scale>
        <p:origin x="195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9608"/>
    </p:cViewPr>
  </p:sorterViewPr>
  <p:notesViewPr>
    <p:cSldViewPr>
      <p:cViewPr varScale="1">
        <p:scale>
          <a:sx n="39" d="100"/>
          <a:sy n="39" d="100"/>
        </p:scale>
        <p:origin x="-1518" y="-108"/>
      </p:cViewPr>
      <p:guideLst>
        <p:guide orient="horz" pos="3225"/>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30T01:27:51.155"/>
    </inkml:context>
    <inkml:brush xml:id="br0">
      <inkml:brushProperty name="width" value="0.05292" units="cm"/>
      <inkml:brushProperty name="height" value="0.05292" units="cm"/>
      <inkml:brushProperty name="color" value="#FF0000"/>
    </inkml:brush>
  </inkml:definitions>
  <iact:action type="add" startTime="41511">
    <iact:property name="dataType"/>
    <iact:actionData xml:id="d0">
      <inkml:trace xmlns:inkml="http://www.w3.org/2003/InkML" xml:id="stk0" contextRef="#ctx0" brushRef="#br0">16669 1429 0,'-70'-18'0,"-213"18"34,1 0-31,141 0-2,35 0 28,-123 0-26,158 18-2,36-1 24,-124 36-22,-17 53 32,52-18-33,89-52 24,-88 69-23,105-52-2,0-17 32,-17 52-32,35-18 24,18-17-22,-18-35 26,106 158-27,-54-123 24,178 229-24,-160-211 29,160 53-28,140-36 28,-105-71-28,-36-17 17,-123 0-14,0 0-6,88 0 26,-124 0-23,124-35 31,141 35-30,-229 18 21,71 17-23,52 18 24,-17-53-23,-18 0 27,70-53-27,-35-35 24,-17-18-24,-53 71 30,-36-71-30,-70 35 31,0-123-31,-106 0 27,-53 71-28,18 17 18,-18 18-18,36 35 34,-442-176-32,195 105-3,17 71 14,18-35-13,-265-53 32,88 88-32,283 53-1,-89 0 30,124-53-29,106 53 27,-18 18-27,-17-1-1,-1 19 39</inkml:trace>
    </iact:actionData>
  </iact:action>
  <iact:action type="add" startTime="43576">
    <iact:property name="dataType"/>
    <iact:actionData xml:id="d1">
      <inkml:trace xmlns:inkml="http://www.w3.org/2003/InkML" xml:id="stk1" contextRef="#ctx0" brushRef="#br0">18186 512 0,'0'35'54,"-176"0"-49,105-35 20,-52 88-24,105-88 26,18 36-25,0 52 39,88 106-40,53-35 23,-105-107-23,-19-34 0,-70-71 121,-35-53-121,35-17 28,0-1-24,0 71 0,53-52 15</inkml:trace>
    </iact:actionData>
  </iact:action>
  <iact:action type="add" startTime="44197">
    <iact:property name="dataType"/>
    <iact:actionData xml:id="d2">
      <inkml:trace xmlns:inkml="http://www.w3.org/2003/InkML" xml:id="stk2" contextRef="#ctx0" brushRef="#br0">17939 564 0,'18'0'34,"88"36"-32,52 70 31,-87-54-31,-53-34-1,-1-18 30,54 0-28,-54 0 76,142 18-77,-88 17 29,-89-35 36,-35 0-66</inkml:trace>
    </iact:actionData>
  </iact:action>
  <iact:action type="add" startTime="44905">
    <iact:property name="dataType"/>
    <iact:actionData xml:id="d3">
      <inkml:trace xmlns:inkml="http://www.w3.org/2003/InkML" xml:id="stk3" contextRef="#ctx0" brushRef="#br0">17428 953 0,'0'17'29,"194"160"36,-71-142-62,-70 18 27,-35-53-3,-1 0 78,1 0-3,17-18-99,-17 18 27,-1-18-28,1 18 215,53-35-214,-18 35 26,17 0-27,-52 0 29</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30T01:35:23.562"/>
    </inkml:context>
    <inkml:brush xml:id="br0">
      <inkml:brushProperty name="width" value="0.05292" units="cm"/>
      <inkml:brushProperty name="height" value="0.05292" units="cm"/>
      <inkml:brushProperty name="color" value="#FF0000"/>
    </inkml:brush>
  </inkml:definitions>
  <iact:action type="add" startTime="11601">
    <iact:property name="dataType"/>
    <iact:actionData xml:id="d0">
      <inkml:trace xmlns:inkml="http://www.w3.org/2003/InkML" xml:id="stk0" contextRef="#ctx0" brushRef="#br0">7003 11130 0,'-53'-17'0,"106"34"16,-212-52-15,-17 17 33,-36 18-31,124 0-2,-18 0 28,-35 0-26,53 0-2,35 53 29,-123 53-28,123-88 18,0 35-17,35-36-2,-35 54 26,18 140-25,0-52 29,35 53-29,0-124-1,0 18 27,0 17-25,17 1-2,1-71 29,70 53-28,-17-54-1,17 19 29,176 35-28,-175-71 29,140 18-28,-159-35 20,72 52-21,-72-70 26,124 18-26,53-18 26,71 0-26,-36-106 13,-106-141 15,-123 124-27,-35-36-2,-18-88 29,0 141-28,0-35 29,0 53-29,0 53 30,0-124-30,-18 53 38,0 35-38,-52-52 26,-36-1-25,-35 36 25,-35-35-26,52 52 29,54 36-29,-1 35 27,-35-18-27,-88 18 29,88 0-29,71 0 29,-88 0-28,105 0 19,0 0-19</inkml:trace>
    </iact:actionData>
  </iact:action>
  <iact:action type="add" startTime="19327">
    <iact:property name="dataType"/>
    <iact:actionData xml:id="d1">
      <inkml:trace xmlns:inkml="http://www.w3.org/2003/InkML" xml:id="stk1" contextRef="#ctx0" brushRef="#br0">6527 12453 0,'0'-18'56,"70"54"-53,-17 17 24,53 105-25,-53-105-1,53 53 27,35 53-25,-35-71-2,-36 0 28,124 106-26,-105-88-2,34 18 29,89 87-28,-195-158 29,54 18-29,-36-36 21,18 71-21,35-18 29,36 71-29,-107-106 26,36 0-25,-35 17 26,0-17-27,34 0 26,-16-18 40,70 89-66,-71-71 29,106 158-29,-70-122 21,-36-37-21,-35-34 25,17 17 21,54 36-46,35 70 27,-89-123-27</inkml:trace>
    </iact:actionData>
  </iact:action>
  <iact:action type="add" startTime="20417">
    <iact:property name="dataType"/>
    <iact:actionData xml:id="d2">
      <inkml:trace xmlns:inkml="http://www.w3.org/2003/InkML" xml:id="stk2" contextRef="#ctx0" brushRef="#br0">8379 15275 0,'17'0'45,"160"18"-42,-89 35 27,318 229-27,-283-176 28,142 53-28,-195-124 4,-70-17 24,18-54 47,-18-52-75,-18 70 25,-70 1-26,35-18 13</inkml:trace>
    </iact:actionData>
  </iact:action>
  <iact:action type="add" startTime="21013">
    <iact:property name="dataType"/>
    <iact:actionData xml:id="d3">
      <inkml:trace xmlns:inkml="http://www.w3.org/2003/InkML" xml:id="stk3" contextRef="#ctx0" brushRef="#br0">9031 15011 0,'36'123'72,"-1"71"-69,36-70-2,-54-1 25,18 18-24,18-53 27,-35-52-27,-36-54 145</inkml:trace>
    </iact:actionData>
  </iact:action>
  <iact:action type="add" startTime="30180">
    <iact:property name="dataType"/>
    <iact:actionData xml:id="d4">
      <inkml:trace xmlns:inkml="http://www.w3.org/2003/InkML" xml:id="stk4" contextRef="#ctx0" brushRef="#br0">10319 15328 0,'-18'0'31,"-70"0"-29,-35 18 27,-18 35-27,-18 53 27,88-18-27,18 0 29,36 0-29,17 71 29,0-36-29,0 36 30,0-53-30,0-71-1,0 18 21,0 18-19,35-18 24,0 35-24,1 0-2,17 0 28,105 71-27,-87-106-1,17 53 28,18-53-27,-36-36-1,-34 1 27,122-18-26,-52 0 13,-53 0-13,53 0-1,18 0 27,105-71-25,-141 36-2,-35-18 22,123-35-21,-35-35 29,-52-1-29,-1 36 28,-71 53-28,36-18 28,36-71-28,-89-35 26,0 107-26,0-19-1,0-17 27,0-89-26,0 72-1,0 34 29,-283-123-27,-122 141 27,52 18-28,212 35 25,-53 0-22,123 0-4,54 0 24,-19 0-22,19 0 11,-1 0 109,0 0-122</inkml:trace>
    </iact:actionData>
  </iact:action>
  <iact:action type="add" startTime="37883">
    <iact:property name="dataType"/>
    <iact:actionData xml:id="d5">
      <inkml:trace xmlns:inkml="http://www.w3.org/2003/InkML" xml:id="stk5" contextRef="#ctx0" brushRef="#br0">11642 16210 0,'88'0'82,"89"0"-80,-36 0-1,-35 0 29,299 0-27,-299 0 19,123 0-19,-52 0 11,-124 0-13,229 0 28,-176 0-27,35 0-1,247 0 27,-247 0-26,71 0-1,-54 0 27,19 0-26,-160 0 29</inkml:trace>
    </iact:actionData>
  </iact:action>
  <iact:action type="add" startTime="38773">
    <iact:property name="dataType"/>
    <iact:actionData xml:id="d6">
      <inkml:trace xmlns:inkml="http://www.w3.org/2003/InkML" xml:id="stk6" contextRef="#ctx0" brushRef="#br0">14482 15998 0,'0'-17'1,"18"17"29,176 0-28,-142 53-1,37-18 26,34 0-24,-70-17 25,-18 35-25,-35-35 153,-17 34-154,-19-16 28,-34-1 17,-71-17-44,105-18 24,-122 0-25,105 0-1,-53 0 28,71 0-26</inkml:trace>
    </iact:actionData>
  </iact:action>
  <iact:action type="add" startTime="47633">
    <iact:property name="dataType"/>
    <iact:actionData xml:id="d7">
      <inkml:trace xmlns:inkml="http://www.w3.org/2003/InkML" xml:id="stk7" contextRef="#ctx0" brushRef="#br0">6527 10866 0,'0'0'14,"-71"0"-13,-17 0 31,0 0-29,0 0 26,-18 52-27,53-52 26,-35 36-26,52-19-1,-87 72 30,-18-36-29,70-1 29,1-34-29,52 0 22,-35 35-21,18 70 26,-53 18-27,70 53 28,18 53-28,0-18 26,71 1-26,34-124 27,-69-71-27,-1 0 29,0 0-28,1-17 26,87 0-26,-52-1 7,17-17-6,35 0 29,71 0-30,-123 0 4,-18 0 8,35 0-12,-35 0-2,-36 0 27,54 0-26,-18-17 27,35-19-27,71 1 29,-53-18-29,105-53 26,-105 54-25,0-1 28,-18-18-29,-52-17 29,52 0-28,-71 52-2,19-69 29,-1-142-28,-17 176 21,-18-52-21,17-19 26,-17 125-26,0-18-1,0-1 26,0 1-10,0 0 0,-35 17-14,17 0 24,-35-17 7,0 18-32,1-1-1,-54 0 30,35-17 1,-211-89-29,194 124 20,-124-52-21,-35 34 26,88-35-26,71 53 27,-35 0-26,52 0 25,36 0-25,-53 0-2,35 0 29,-106 88-28,71-53 28,17 18-28,54-35 29,-72 70-29,72-70 23,-19 88-23,19-53 0,17 35 25,0 35-25,0 71 26,0-17-26,35-36 28,0 0-28,71-18 27,18 54-27,-36-54 29,18 1-28,-36-1 27,54-35-28,-89-70 30,53 35-30,-70-53 6,88 0 25,17 0-31,-35-18 26,106-52-26,-123 52-1,35 18 28,123-106-27,-194 106-1,71-35 27,35-36-26,-88 54 10,0-1-11</inkml:trace>
    </iact:actionData>
  </iact:action>
  <iact:action type="add" startTime="55667">
    <iact:property name="dataType"/>
    <iact:actionData xml:id="d8">
      <inkml:trace xmlns:inkml="http://www.w3.org/2003/InkML" xml:id="stk8" contextRef="#ctx0" brushRef="#br0">7497 10742 0,'0'-53'106,"35"-53"-103,0 53-2,36-35 26,70-123-24,-35 87-2,0-35 26,70-105-25,53 17 30,-87 18-29,-37 105-2,142-52 28,-88 70-26,-71 18-2,18 17 29,106-105-27,-177 158 19,36-17-19,-71 17 42,53-17-43,17-18 25,-35 35-24,-17 1-3,35-1 29,-18 0-26,0 18 42,54-35-42,-36 17-2,123-87 29,-35-1-28,-88 88 29,-18-35-29</inkml:trace>
    </iact:actionData>
  </iact:action>
  <iact:action type="add" startTime="56686">
    <iact:property name="dataType"/>
    <iact:actionData xml:id="d9">
      <inkml:trace xmlns:inkml="http://www.w3.org/2003/InkML" xml:id="stk9" contextRef="#ctx0" brushRef="#br0">9931 7849 0,'18'0'12,"52"0"17,18 0-27,-17 0 26,52 0-26,-105 0-1,53 0 27,-54 0-26,-34 71 94,17-36-94,-18 36-1,-35 52 39,35-105-37,-17 17 26,-18 18-26,36-18 25,-1-17-25,0 0 41</inkml:trace>
    </iact:actionData>
  </iact:action>
  <iact:action type="add" startTime="73461">
    <iact:property name="dataType"/>
    <iact:actionData xml:id="d10">
      <inkml:trace xmlns:inkml="http://www.w3.org/2003/InkML" xml:id="stk10" contextRef="#ctx0" brushRef="#br0">11624 8396 0,'-17'71'109,"17"176"-106,-36 88 28,-34-71-29,52 89 29,-52-88-28,70-89-2,-36 18 21,-105 177-20,124-195 28,-195 353-27,141-194 24,19-70-24,52-124 25,-36 159-25,19-159-2,-1-53 26,-35 71-25,35 17 30,-34-17-30,34-88-1,0 17 29,-17 176-28,35-105 29,-35 176-29,35-300 23,0 54-23,0-72 28,0 1 1,0 0-29,0 52 27,-36-17-27,36-35 27,-17 17 3,-1 36-30,18-54 79,-18 1-42,1-18-23,-18 35 1</inkml:trace>
    </iact:actionData>
  </iact:action>
  <iact:action type="add" startTime="74493">
    <iact:property name="dataType"/>
    <iact:actionData xml:id="d11">
      <inkml:trace xmlns:inkml="http://www.w3.org/2003/InkML" xml:id="stk11" contextRef="#ctx0" brushRef="#br0">10125 14164 0,'0'0'14,"35"0"-11,-17 35 25,17 124-26,71 106 29,0 105-28,-53-176-2,53 0 29,-36-53-28,-70-282 70,0 88-69,0 36 24,0-36-25,0 17-1,18-52 28,0 18-28</inkml:trace>
    </iact:actionData>
  </iact:action>
  <iact:action type="add" startTime="74946">
    <iact:property name="dataType"/>
    <iact:actionData xml:id="d12">
      <inkml:trace xmlns:inkml="http://www.w3.org/2003/InkML" xml:id="stk12" contextRef="#ctx0" brushRef="#br0">11272 14393 0,'-53'0'46,"-53"89"-44,-71 87 26,-105-35-26,106-17 29,105-72-28,36-34 28,17 0-29,18-36 103</inkml:trace>
    </iact:actionData>
  </iact:action>
  <iact:action type="add" startTime="79993">
    <iact:property name="dataType"/>
    <iact:actionData xml:id="d13">
      <inkml:trace xmlns:inkml="http://www.w3.org/2003/InkML" xml:id="stk13" contextRef="#ctx0" brushRef="#br0">11607 15734 0,'0'-35'33,"17"35"-30,36-53 7,18 35 19,246 18-27,-140 0-1,-1 0 27,283 0-25,-212 0-2,282 0 27,-317 0-26,176 0 29,-71 0-29,-176 0-1,-17 0 26,34 0-25,-34 0 29,35 0-28,-124 0-2,71 0 29,17 0-28,-70 0-1,-35 0 22,-1 0 72</inkml:trace>
    </iact:actionData>
  </iact:action>
  <iact:action type="add" startTime="80602">
    <iact:property name="dataType"/>
    <iact:actionData xml:id="d14">
      <inkml:trace xmlns:inkml="http://www.w3.org/2003/InkML" xml:id="stk14" contextRef="#ctx0" brushRef="#br0">15258 15487 0,'88'0'46,"53"0"-44,-53 71 26,124 17-25,-212-18 112,-264-70-113,17 0 20,-18 0-20,194 0 0,54 0 41,34 0 4,89 0-46</inkml:trace>
    </iact:actionData>
  </iact:action>
  <iact:action type="add" startTime="82697">
    <iact:property name="dataType"/>
    <iact:actionData xml:id="d15">
      <inkml:trace xmlns:inkml="http://www.w3.org/2003/InkML" xml:id="stk15" contextRef="#ctx0" brushRef="#br0">10725 6438 0,'-35'-17'34,"17"17"-32,-35 0 29,-71 0-28,36 0-2,0 0 35,0 0-34,-53 0 28,0 88-28,52-18 28,-34 36-28,0 0 26,34 17-26,54 19 30,0 16-30,35 54 29,-35 17-29,35-123 7,0 18-4,17 34 21,18-17-23,36 36 27,-18-54-27,35-52 24,0 17-25,-88-70-1,18-1 27,52 19-26,1-19-1,-36 19 30,54-36-29,-1 17 26,53-17-26,-35 0-1,35 0 29,106 0-27,-141 0-2,35 0 29,300 0-28,-300-35 21,106-106-20,-141 35 27,-18-70-28,-53 70 28,-35 35-28,18 18 26,17-17-25,-17-18 28,-1-71-29,1 35 26,35-17-26,-36-18 28,-17-35-28,18 89 30,-18-37-30,0 90 21,0-37-21,-53 19 29,-17-1-29,-36 18 27,-106-53-26,106 89 27,-53-1-24,89-17-3,17 17 16,-106-17-16,36 17 27,52-35-27,-70 18 28,-71 18-29,1-36 29,-54 53-28,195 0-2,-36 0 37,35 0-36,54 0-1</inkml:trace>
    </iact:actionData>
  </iact:action>
  <iact:action type="add" startTime="89493">
    <iact:property name="dataType"/>
    <iact:actionData xml:id="d16">
      <inkml:trace xmlns:inkml="http://www.w3.org/2003/InkML" xml:id="stk16" contextRef="#ctx0" brushRef="#br0">11836 6826 0,'176'0'79,"142"0"-76,-106 0-2,35-53 28,264 0-27,-264 18-1,-35 35 30,493 0-29,-458 0 21,141 0-21,-70 0 26,-212 0-25,17 0-2,-52 0 29,-54 0 130</inkml:trace>
    </iact:actionData>
  </iact:action>
  <iact:action type="add" startTime="90179">
    <iact:property name="dataType"/>
    <iact:actionData xml:id="d17">
      <inkml:trace xmlns:inkml="http://www.w3.org/2003/InkML" xml:id="stk17" contextRef="#ctx0" brushRef="#br0">15787 6491 0,'88'0'1,"-176"0"14,423 0-13,-70 53 26,-142 35-25,1-17 25,-107-71-26,1 0 29,-36 70 3,-176-17-32,-35-53 29,35 18-29,53 35 29,106-53-28</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30T01:38:57.140"/>
    </inkml:context>
    <inkml:brush xml:id="br0">
      <inkml:brushProperty name="width" value="0.05292" units="cm"/>
      <inkml:brushProperty name="height" value="0.05292" units="cm"/>
      <inkml:brushProperty name="color" value="#FF0000"/>
    </inkml:brush>
  </inkml:definitions>
  <iact:action type="add" startTime="13766">
    <iact:property name="dataType"/>
    <iact:actionData xml:id="d0">
      <inkml:trace xmlns:inkml="http://www.w3.org/2003/InkML" xml:id="stk0" contextRef="#ctx0" brushRef="#br0">1182 8273 0,'71'0'64,"123"-53"-59,-53 53-4,71 0 19,-1 0-19,124 0 30,-158 0-30,-89 0 0,-53 0 32,-17 0 110</inkml:trace>
    </iact:actionData>
  </iact:action>
  <iact:action type="add" startTime="14386">
    <iact:property name="dataType"/>
    <iact:actionData xml:id="d1">
      <inkml:trace xmlns:inkml="http://www.w3.org/2003/InkML" xml:id="stk1" contextRef="#ctx0" brushRef="#br0">2699 8061 0,'18'18'78,"52"70"-75,18 18 28,-52-71-29,-36-17 31,0-1-8,-53 36-10,-265-35 16,-34 17-28,52-35 28,264 0-29,54 0 73</inkml:trace>
    </iact:actionData>
  </iact:action>
  <iact:action type="add" startTime="15683">
    <iact:property name="dataType"/>
    <iact:actionData xml:id="d2">
      <inkml:trace xmlns:inkml="http://www.w3.org/2003/InkML" xml:id="stk2" contextRef="#ctx0" brushRef="#br0">1447 9278 0,'17'18'33,"107"-18"-31,193 0 30,36 0-30,70 53 29,-158-36-29,-177 1-1,-17-18 38,-36 18 53,-17-1-90,17 1 30</inkml:trace>
    </iact:actionData>
  </iact:action>
  <iact:action type="add" startTime="16387">
    <iact:property name="dataType"/>
    <iact:actionData xml:id="d3">
      <inkml:trace xmlns:inkml="http://www.w3.org/2003/InkML" xml:id="stk3" contextRef="#ctx0" brushRef="#br0">2840 9102 0,'18'0'63,"70"35"-60,-17 36 28,105-1-29,-105 1 29,-36-36-29,0 18 37,-35 0-24,-176-36 17,-71-17-30,53 0 28,158 0-28</inkml:trace>
    </iact:actionData>
  </iact:action>
  <iact:action type="add" startTime="17137">
    <iact:property name="dataType"/>
    <iact:actionData xml:id="d4">
      <inkml:trace xmlns:inkml="http://www.w3.org/2003/InkML" xml:id="stk4" contextRef="#ctx0" brushRef="#br0">1447 10195 0,'141'-35'64,"53"35"-61,70 0 27,-34 0-27,-160 0 28,71 0-29,-105-18 84,-19 18-83</inkml:trace>
    </iact:actionData>
  </iact:action>
  <iact:action type="add" startTime="17654">
    <iact:property name="dataType"/>
    <iact:actionData xml:id="d5">
      <inkml:trace xmlns:inkml="http://www.w3.org/2003/InkML" xml:id="stk5" contextRef="#ctx0" brushRef="#br0">2681 9966 0,'0'0'14,"89"0"-12,-36 18 30,-1 35-30,-34-36 29,-18 1-28,-18 17 20,-17-17-21,-88 35 29,-107 0-29,-193-53 27,194 0-27,194 0 27,17 0 17</inkml:trace>
    </iact:actionData>
  </iact:action>
  <iact:action type="add" startTime="18356">
    <iact:property name="dataType"/>
    <iact:actionData xml:id="d6">
      <inkml:trace xmlns:inkml="http://www.w3.org/2003/InkML" xml:id="stk6" contextRef="#ctx0" brushRef="#br0">1165 10619 0,'35'0'1,"0"0"28,18 0-27,70 0 28,248-36-27,158 36 28,-106 0-29,-264-53 29,-124 36-28,-52 17 145,-19 0-147</inkml:trace>
    </iact:actionData>
  </iact:action>
  <iact:action type="add" startTime="18842">
    <iact:property name="dataType"/>
    <iact:actionData xml:id="d7">
      <inkml:trace xmlns:inkml="http://www.w3.org/2003/InkML" xml:id="stk7" contextRef="#ctx0" brushRef="#br0">2752 10407 0,'35'0'2,"-70"0"10,123 0-10,18 0 26,-53 0-26,0 53-1,-35-53 30,34 53-29,-52-36 30,0 1-29,0 0 27,-352 35-28,211-53 21,-89 0-21,177-18 11,36 0 18,-1 1-30</inkml:trace>
    </iact:actionData>
  </iact:action>
  <iact:action type="add" startTime="19809">
    <iact:property name="dataType"/>
    <iact:actionData xml:id="d8">
      <inkml:trace xmlns:inkml="http://www.w3.org/2003/InkML" xml:id="stk8" contextRef="#ctx0" brushRef="#br0">3793 10636 0,'0'0'15,"-106"0"-14,-53 0 27,53 0-26,-35 0-1,53 0 29,-159 0-27,141 0-2,-141 0 29,124 71-28,-1-1 23,89-34-23,0 34 35,-36 107-34,71-160 19,0 124-20,0-17 13,18 35 15,35-18-28,53-35 28,17-1-28,18 1 26,-17-35-26,52 35 30,-17 35-30,-36-71 28,36-17-28,-36-35 30,371-18-30,-247 0 28,529 0-29,-493 0 22,246 0-21,-35 0 27,-106 0-27,-88-106 29,-71-35-30,-123 35 28,0-17-27,-1 34 30,1 19-30,-53-18 29,-18-18-29,-35 18 23,18 17-23,0 36 36,-18-1-36,0 19 19,0-1-19,0-35-1,-53-35 42,-18 0-40,1 53-2,-54-18 28,-211-18-27,123-17-1,-334-53 28,263 88-26,-16-35-2,52 70 23,-300-105-20,123 70 27,-52-36-28,300 89-2,-36 0 23,-176 0-22,71 0 27,123 36-28,70-1 30,89-17-29</inkml:trace>
    </iact:actionData>
  </iact:action>
  <iact:action type="add" startTime="22439">
    <iact:property name="dataType"/>
    <iact:actionData xml:id="d9">
      <inkml:trace xmlns:inkml="http://www.w3.org/2003/InkML" xml:id="stk9" contextRef="#ctx0" brushRef="#br0">13282 8026 0,'0'0'15,"142"0"-14,-54 35 7,-35-17 10,52 87-16,1-52 27,-35 71-27,-53-36 27,-18-17-27,0-54-1,0 36 26,0 35-24,0 36 28,0-36-29,0-17-1,-18-1 29,-247 195-28,195-142 30,-283 301-31,282-266 24,36 142-23,35-194 26,53-35-26,35-19 27,106-52-27,-35 0 29,-71 0-29,-35 0 25,-35-17-24,-18-1 28,17 1-29,-34 17 88,-19 52-88,-16 37 27,-142 105-27,17 35 27,-105 0-27,88-35 29,0-35-29,123-71 26,-52-35-26,-1 0 30,19-35-30,-72 52 29,89-52-29,70-18 30,1 0-24,17-18 16,0-17-22,-18-18-1,18 18 36,-71 0-34,19-18-2</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30T01:47:21.018"/>
    </inkml:context>
    <inkml:brush xml:id="br0">
      <inkml:brushProperty name="width" value="0.05292" units="cm"/>
      <inkml:brushProperty name="height" value="0.05292" units="cm"/>
      <inkml:brushProperty name="color" value="#FF0000"/>
    </inkml:brush>
  </inkml:definitions>
  <iact:action type="add" startTime="18680">
    <iact:property name="dataType"/>
    <iact:actionData xml:id="d0">
      <inkml:trace xmlns:inkml="http://www.w3.org/2003/InkML" xml:id="stk0" contextRef="#ctx0" brushRef="#br0">9860 11324 0,'0'0'24,"371"-106"-23,-159 106 25,246 0-22,-34 0 24,-54 124-24,-141-71 23,142 141-24,-318-141 24,-18 88-25,-35-18-1,35 159 25,18-70-24,-53 300 27,-35-371-26,-177 335 27,89-370-28,-107-53 27,19-36-24,34-17-4,-105 0 26,-247-35-25,335-18 30,-476-282-30,581 265-1,-52-36 8,18-18 20,123-17-26,0 0 26,159-229-27,123-36 30,-35 71-29,-124 211 25,195-87-25,-265 211 27,17-18-29</inkml:trace>
    </iact:actionData>
  </iact:action>
  <iact:action type="add" startTime="20645">
    <iact:property name="dataType"/>
    <iact:actionData xml:id="d1">
      <inkml:trace xmlns:inkml="http://www.w3.org/2003/InkML" xml:id="stk1" contextRef="#ctx0" brushRef="#br0">21096 13176 0,'-35'-35'30,"-71"-53"-29,53 35 22,-52-35-18,52 35-4,35 17 23,-53-87-19,36 70 25,-35-159-29,70 160 30,-36-125-30,36 107 29,0-142-28,53 0 43,35 18-44,-70 159 0,70-71 27,36 36-23,-71 52 25,158-17-29,-105 35 28,106-36-24,-106 36 25,194 18-25,-142 70 15,195 71-15,-88-18 25,-1 71-29,-228-177 3,52 36 16,-35-19-15,-18-34 30,-35 88-34,0 53 25,0 70-23,-35-88 23,-1 0-23,-17-35-2,53-71 25,0 54-23,-17-37 32,-160 195-32,107-194 25,-318 124-26,264-124 27,-581-53-27,405-71 27,-282-229-27,353 89-1,105 87 24,18 1-23,71 34 24,17 36-24,18 36-1,0-18 26,0-1-25,0 19 27,18-1-27,17 18 17</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30T01:56:35.862"/>
    </inkml:context>
    <inkml:brush xml:id="br0">
      <inkml:brushProperty name="width" value="0.05292" units="cm"/>
      <inkml:brushProperty name="height" value="0.05292" units="cm"/>
      <inkml:brushProperty name="color" value="#FF0000"/>
    </inkml:brush>
  </inkml:definitions>
  <iact:action type="add" startTime="29932">
    <iact:property name="dataType"/>
    <iact:actionData xml:id="d0">
      <inkml:trace xmlns:inkml="http://www.w3.org/2003/InkML" xml:id="stk0" contextRef="#ctx0" brushRef="#br0">6174 11095 0,'0'0'15,"53"-18"-14,88 1 0,-35 17 27,123 0-26,-105 53 12,87 88-11,-70 0-2,-88-88 26,124 194-25,-160-53 29,89 176-29,-106-229-1,35 53 29,-35-35-27,0-71-2,-35-53 29,-476 18-28,334-53 28,-246 0-28,264-35 20,-211-71-19,193 53 25,-70-53-26,194 89-1,1-71 29,-1-36-28,70 54 27,107-213-27,17 89-1,123-106 29,89 71-28,-176 176 28,122-70-27,-281 123 28,17 35 42</inkml:trace>
    </iact:actionData>
  </iact:action>
  <iact:action type="add" startTime="31825">
    <iact:property name="dataType"/>
    <iact:actionData xml:id="d1">
      <inkml:trace xmlns:inkml="http://www.w3.org/2003/InkML" xml:id="stk1" contextRef="#ctx0" brushRef="#br0">7673 11254 0,'36'-36'15,"-72"72"-14,248-160 0,17 107 24,477-72-22,-565 89 25,0 0-25,-123 0-2,17 18 28,18 123-27,-53-88 28,0 159-27,0-124-2,-53 0 25,-35 141-23,-53-70-2,70-35 28,-70 140-26,88-158-2,-18 0 29,36 88-28,35-177 29,-53 36-29,-17-17 29,-71 17-29,70-18 21,-123-35-21,53 0 27,-18-53-27,-35-159 26,-53-176-26,177 300 26,-89-265-25,159 300-2,-18-194 29,18 18-27,106-18 27,106 88-26,-89 54 26,124 34-29</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30T02:00:08.091"/>
    </inkml:context>
    <inkml:brush xml:id="br0">
      <inkml:brushProperty name="width" value="0.05292" units="cm"/>
      <inkml:brushProperty name="height" value="0.05292" units="cm"/>
      <inkml:brushProperty name="color" value="#FF0000"/>
    </inkml:brush>
  </inkml:definitions>
  <iact:action type="add" startTime="7531">
    <iact:property name="dataType"/>
    <iact:actionData xml:id="d0">
      <inkml:trace xmlns:inkml="http://www.w3.org/2003/InkML" xml:id="stk0" contextRef="#ctx0" brushRef="#br0">2152 5256 0,'-106'0'51,"-193"18"-49,16 106 30,107-36-30,35 18 29,123 17-29,54 424 30,140-388 0,353 370-29,-282-388-2,247 53 31,106-71-29,35-70 27,88 71-26,18-36 28,299 88-28,-493-105-3,247 52 40,423-52-38,-829-71 10,88 0-12,547 0 31,53 0-30,-635 0-1,406-71 45,546-246-44,-987 246 31,-71-35-31,-88 89 29,-53 17-29,-106 0 30,-35 0-29,-17 0-2,34 0 28,54 0-27,-19 0-1,354 0 46,511-177-45,71-52 30,-459 35-29,-317-18 28,-230-17-28,35 0 27,-17 0-28,53-36 28,-106 141-27,0 89-3,0-18 30,-476-70-28,-71 17-1,-1428 0 30,-583-141-29,0-17 29,89 70-28,-54 194 31,1941 0-32,71 0-1,88 0 27,-177 0-25,212 0-2,211 17 28,-334 36-27,334-35-1,-34-18 29,-89 53-27,194-53-2,18 0 30,-18 17-29,71-17 62,-18 0-62,0 0 29,0 18-29,18 17 38,35 1-16,35-1-22,89 35 30,70 19-31</inkml:trace>
    </iact:actionData>
  </iact:action>
  <iact:action type="add" startTime="10112">
    <iact:property name="dataType"/>
    <iact:actionData xml:id="d1">
      <inkml:trace xmlns:inkml="http://www.w3.org/2003/InkML" xml:id="stk1" contextRef="#ctx0" brushRef="#br0">6685 7391 0,'0'0'9,"-158"0"-8,-354 211 46,142-34-44,-212-36 27,35 35-27,141-17 27,159-36-26,159-52-3,53-36 28,-142 159-26,124-123 28,53 211-28,-17-35 28,-54 53-29,18-124 29,53 36-29,106 264 32,176-17-32,-123-230 26,282 194-24,-88-158-3,35-106 28,811 370-26,-616-264 27,140-54-28,300 71 30,-71-140-30,-176-142 29,-123-142-29,-335-34 28,-160 35-28,-105 123 30,-35 1-30,52 17 39,530-159-39,-424 88 20,54-123-20,-107-53 29,-87-123-29,-36-18 30,-336-71-30,-87 36 29,88 123-28,106 88 11,105 142-13,-229-177 31,-141-35-28,248 194-3,-795-318 44,635 212-42,36 88 27,17-70-27,-441-54 31,583 195-31,17 17-2,17-17 26,-17 0-25,124 35-1,-19-18 29,19-17-27,17 17 29,-35-35-29,-283-35 44,71 88-44,-88-17 27,0-19-27,106 19-2,53-36 27,-1 17-25,195 36-2</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30T02:03:00.626"/>
    </inkml:context>
    <inkml:brush xml:id="br0">
      <inkml:brushProperty name="width" value="0.05292" units="cm"/>
      <inkml:brushProperty name="height" value="0.05292" units="cm"/>
      <inkml:brushProperty name="color" value="#FF0000"/>
    </inkml:brush>
  </inkml:definitions>
  <iact:action type="add" startTime="16144">
    <iact:property name="dataType"/>
    <iact:actionData xml:id="d0">
      <inkml:trace xmlns:inkml="http://www.w3.org/2003/InkML" xml:id="stk0" contextRef="#ctx0" brushRef="#br0">1852 9772 0,'0'0'1,"36"0"5,70 0 6,-1 0-7,107 0 8,70 0-8,0 0 2,71 0 3,35 0-1,-70 0-2,-36 0 2,0 35-2,36-17 0,-71 52-2,-18-52 7,-17 17-4,-106-17-3,105-18 7,-123 0-5,36 0-2,35 53 2,-54-53 5,72 0-5,-1 0 1,18 0 0,18 0 2,-36 0-8,36 0 10,-36 0-7,1 18 8,-19 17-6,-16-35-2,-1 17 2,53 36 3,-53-17 0,0-36-3,-18 17 2,19 1 1,-37-18-8,89 53 8,-17-18-3,-1-17 4,89 17-6,-54-35 7,36 88-5,-70-88-2,-18 18 3,-89-18 2,-17 18 0,-35-18-4,-1 0 4,36 0 39,-18 0-43,71 0 4,18 52-3,-18-52 0,-18 18 1,-18-18 0,-52 0 0,0 0 1,-1 18 142</inkml:trace>
    </iact:actionData>
  </iact:action>
  <iact:action type="add" startTime="17871">
    <iact:property name="dataType"/>
    <iact:actionData xml:id="d1">
      <inkml:trace xmlns:inkml="http://www.w3.org/2003/InkML" xml:id="stk1" contextRef="#ctx0" brushRef="#br0">3334 8573 0,'0'17'39,"0"1"-30,0-1-2,0 1 1,-18 35 0,1-35 2,-18-18-4,17 17 2,-17 19 2,17-19-3,0 1 2,1 17-3,17-17 2,0 17 2,0 0 12</inkml:trace>
    </iact:actionData>
  </iact:action>
  <iact:action type="add" startTime="18314">
    <iact:property name="dataType"/>
    <iact:actionData xml:id="d2">
      <inkml:trace xmlns:inkml="http://www.w3.org/2003/InkML" xml:id="stk2" contextRef="#ctx0" brushRef="#br0">2999 8749 0,'-18'0'5,"18"35"3,53 18 2,-17-18-4,-1 1 4,0-1-4,0 35 2,-17-52 0,0 0 0,17 52 0,0-34 0,-17-1 0,-1 0 10,1-17-9,0-18-4,17 0 11,159 0-4,-123 0-7</inkml:trace>
    </iact:actionData>
  </iact:action>
  <iact:action type="add" startTime="18744">
    <iact:property name="dataType"/>
    <iact:actionData xml:id="d3">
      <inkml:trace xmlns:inkml="http://www.w3.org/2003/InkML" xml:id="stk3" contextRef="#ctx0" brushRef="#br0">3969 8996 0,'0'-18'18,"-35"18"-11,-71 0 0,0 0 3,-70 0-5,17 0 5,36 53-4,52-35 5,18-18-3,-17 70 0,52-70-1,0 18 2</inkml:trace>
    </iact:actionData>
  </iact:action>
  <iact:action type="add" startTime="20488">
    <iact:property name="dataType"/>
    <iact:actionData xml:id="d4">
      <inkml:trace xmlns:inkml="http://www.w3.org/2003/InkML" xml:id="stk4" contextRef="#ctx0" brushRef="#br0">9031 8008 0,'-35'18'39,"35"35"-31,-17 35 1,-19 35-2,1 18 2,17 18-2,-17-18 1,-18 53 0,36-53 1,17-105 0,-18 17-2,18-18 0,-18 0 1,18-17-1,-35 17 1,35-53 56,-18-70-55</inkml:trace>
    </iact:actionData>
  </iact:action>
  <iact:action type="add" startTime="20936">
    <iact:property name="dataType"/>
    <iact:actionData xml:id="d5">
      <inkml:trace xmlns:inkml="http://www.w3.org/2003/InkML" xml:id="stk5" contextRef="#ctx0" brushRef="#br0">8291 8520 0,'-36'-18'16,"19"0"-8,17 36 7,35 35-7,0 17 3,18-17-6,-18-17 3,-17-19 0,0 19 3,52-1-6,-52-35 6,0 0-6,17 0 6,-18 0-6,36 0 7</inkml:trace>
    </iact:actionData>
  </iact:action>
  <iact:action type="add" startTime="21288">
    <iact:property name="dataType"/>
    <iact:actionData xml:id="d6">
      <inkml:trace xmlns:inkml="http://www.w3.org/2003/InkML" xml:id="stk6" contextRef="#ctx0" brushRef="#br0">9525 8661 0,'-17'0'7,"-19"0"9,19 0-8,-18 0 1,-54 70-2,-105 71 4,36-88-6,-1 18 6,18-18-6,17 17 3,1-17 0,87-17 0,19-19 0,-1-17 41,18-17-31</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3-30T02:09:26.265"/>
    </inkml:context>
    <inkml:brush xml:id="br0">
      <inkml:brushProperty name="width" value="0.05292" units="cm"/>
      <inkml:brushProperty name="height" value="0.05292" units="cm"/>
      <inkml:brushProperty name="color" value="#FF0000"/>
    </inkml:brush>
  </inkml:definitions>
  <iact:action type="add" startTime="13782">
    <iact:property name="dataType"/>
    <iact:actionData xml:id="d0">
      <inkml:trace xmlns:inkml="http://www.w3.org/2003/InkML" xml:id="stk0" contextRef="#ctx0" brushRef="#br0">7109 6809 0,'106'-18'1,"-212"36"12,441-36-12,18 18 30,70 35-28,212 18 28,-88 35-29,-230-52 29,-158-19-28,-106-17 6,-18 0-5,18 0 30,194 0-31,-106 0-2,336 71 34,16-36-32,-246-35-2,-106 0 26,89 0-25,-177 0 29,-36 18 17,72 35-46,-19-53 0,18 17 27,230 19-26,-89-19-2,-123-17 28,176 71-26,-282-54 67,35 72-67,1-36 25,-19 17-25,1-52 24,-18 70-24,0-18-2,-141 36 29,-512 106-27,89-141 26,35-71-26,-1-18 28,-87-194-28,458 195 25,-229-160-25,318 142 21,-54-36-22,-34 36 26,-107 0-26,18 17 27,18 1-26,35 17 25,123-53-25,-17 35-2,-88 0 28,-36-52-26,-70 52 13,193 1 15,72-1-5,17 0 36,0 1-13,0-19 15,35-52-61,36-18 28,-71 71-29,0 0 8,17 17-6,1-17 21,0 17-22,-1 18 25,1 0-26</inkml:trace>
    </iact:actionData>
  </iact:action>
  <iact:action type="add" startTime="17502">
    <iact:property name="dataType"/>
    <iact:actionData xml:id="d1">
      <inkml:trace xmlns:inkml="http://www.w3.org/2003/InkML" xml:id="stk1" contextRef="#ctx0" brushRef="#br0">3228 7814 0,'0'0'16,"194"0"-15,53 0 29,141 0-27,-35 0 28,-229 0-27,-107 0 33,-17 53-32,0-18-4,0 36 27,0 52-25,0-87-2,-88 69 25,-53 54-23,53-88-2,-36 17 26,-52 35-24,70-87 25,-17-1-25,-195-35 28,106 0-28,18-35 10,88 17-10,-123-70-2,141 53 29,-35-54-27,105 54-2,18 17 27,-18-105-25,18 35 20,-17 0-20,17 35 24,0 35-24,0-70 25,0 70-25,35-35-2,0 36 26,18-1-24,0 18 27</inkml:trace>
    </iact:actionData>
  </iact:action>
  <iact:action type="add" startTime="19720">
    <iact:property name="dataType"/>
    <iact:actionData xml:id="d2">
      <inkml:trace xmlns:inkml="http://www.w3.org/2003/InkML" xml:id="stk2" contextRef="#ctx0" brushRef="#br0">6968 8361 0,'0'0'13,"0"-88"22,-18-53-32,18 88-2,0-53 28,0-88-26,-18 141-2,18 18 30,0-18-29,18 17 67,88 36-67,-36 0 26,107 0-25,-107 0-2,107 0 26,-89 0-24,-17 0-2,-19 18 29,37 0-27,-89-1 27,53 1-27,-1 17 20,19-17-21,0-18 28,-54 0-27,19 17 43,-19 1-43,-17 0 24,0 70-24,0 18 25,0 0-25,0-1 26,0-34-27,0 35 29,-17-18-28,-36 0 28,-18 0-28,53-70 25,-17 70-25,17-52 21,-17-1-22,18-18-1,-89 1 27,-53 17-26,0 18 27,18-35-27,0-18 26,-71 0-25,-35-106 28,0-123-28,106 88 27,106 35-26,17 71-3,1-89 37,17 54-35,0 34-2,0-34 26,0 52-25,0 0 27,0 1-26,17-1-2,19 18 26,34 0-25,-17 0 13,35 0-13,-35 0-1,0 0 26,18-17-24</inkml:trace>
    </iact:actionData>
  </iact:action>
  <iact:action type="add" startTime="24079">
    <iact:property name="dataType"/>
    <iact:actionData xml:id="d3">
      <inkml:trace xmlns:inkml="http://www.w3.org/2003/InkML" xml:id="stk3" contextRef="#ctx0" brushRef="#br0">15452 8678 0,'-18'0'14,"-87"0"20,-54 0-31,-35-35 24,17-35-24,-17-1 27,106-17-27,35 52 29,-70-34-29,52 52-2,18-35 19,36 36-18,-36-1-1,35-17 29,0 17-27,-17 1-2,18-1 25,17 0 22,17 1 49,18-1-94,-17 0-2,0 1 21,52-1-20,71-17 35,1-36-34,-107 54-2,0 17 19,0-18-18,-17 18-1,35-53 27,-35 53-26,52-18-1,-52 1 15,17 17-15,71-36 26,0 19-25,-18-1 29,35 18-28,-87 0 28,122 0-28,-87 0 27,229 0-27,-141 0 20,-71 0-21,106 0 28,-53 0-28,18 18 27,52 17-26,-17-17 24,-53-1-25,1-17 28,16 0-27,-17 0 27,-105 0-27,34 0 28,-52 0-29,52 0 28,-34 0-28,-1 0 37,18 0-37,-18 0 28,18 0-28,35 0 26,36 0-25,-18 0 28,-36 0-29,-52 0 26,17 0-25,-17 0 45,70 53-36,-35-17 25,17-1-34,-52-17-2,17 17 35,1 0-33,-19-17-2,1-1 28,17 19-27,-17-19 26,-18 1-25,0 17 25,35 0 5,-35 18-30,0-35 28,0 0-29,0 17-1,-18 35 46,-35-17-45,36-35 20,-1 17 57,1 1-77,-1-36 26,-70 53-25,35-53-2,-194 17 29,-124 1-27,-17-18 28,-70 0-29,140 0 28,71 0-28,159 0 21,-18 0-20,36 0 26,-18 0-27,-1 0 28,19 0-28,-18 0 27,-18 0-27,-53 0 27,36 0-26,34 0 28,19 0-28,52 0 28,-52 0-28,52 0-2,-17 0 20,17 0-18,0 0 42,1 0 0,-36 0-42,0 0 26,0 0-25,18 0 23,17 0 7,-17 0 57</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t" anchorCtr="0" compatLnSpc="1">
            <a:prstTxWarp prst="textNoShape">
              <a:avLst/>
            </a:prstTxWarp>
          </a:bodyPr>
          <a:lstStyle>
            <a:lvl1pPr defTabSz="963613">
              <a:defRPr sz="1300"/>
            </a:lvl1pPr>
          </a:lstStyle>
          <a:p>
            <a:endParaRPr lang="en-US" altLang="zh-CN"/>
          </a:p>
        </p:txBody>
      </p:sp>
      <p:sp>
        <p:nvSpPr>
          <p:cNvPr id="97283" name="Rectangle 3"/>
          <p:cNvSpPr>
            <a:spLocks noGrp="1" noChangeArrowheads="1"/>
          </p:cNvSpPr>
          <p:nvPr>
            <p:ph type="dt" idx="1"/>
          </p:nvPr>
        </p:nvSpPr>
        <p:spPr bwMode="auto">
          <a:xfrm>
            <a:off x="4022725"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t" anchorCtr="0" compatLnSpc="1">
            <a:prstTxWarp prst="textNoShape">
              <a:avLst/>
            </a:prstTxWarp>
          </a:bodyPr>
          <a:lstStyle>
            <a:lvl1pPr algn="r" defTabSz="963613">
              <a:defRPr sz="1300"/>
            </a:lvl1pPr>
          </a:lstStyle>
          <a:p>
            <a:endParaRPr lang="en-US" altLang="zh-CN"/>
          </a:p>
        </p:txBody>
      </p:sp>
      <p:sp>
        <p:nvSpPr>
          <p:cNvPr id="97284" name="Rectangle 4"/>
          <p:cNvSpPr>
            <a:spLocks noGrp="1" noRot="1" noChangeAspect="1" noChangeArrowheads="1" noTextEdit="1"/>
          </p:cNvSpPr>
          <p:nvPr>
            <p:ph type="sldImg" idx="2"/>
          </p:nvPr>
        </p:nvSpPr>
        <p:spPr bwMode="auto">
          <a:xfrm>
            <a:off x="990600" y="766763"/>
            <a:ext cx="5119688" cy="38401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46150" y="4862513"/>
            <a:ext cx="5207000" cy="460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7286" name="Rectangle 6"/>
          <p:cNvSpPr>
            <a:spLocks noGrp="1" noChangeArrowheads="1"/>
          </p:cNvSpPr>
          <p:nvPr>
            <p:ph type="ftr" sz="quarter" idx="4"/>
          </p:nvPr>
        </p:nvSpPr>
        <p:spPr bwMode="auto">
          <a:xfrm>
            <a:off x="0"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b" anchorCtr="0" compatLnSpc="1">
            <a:prstTxWarp prst="textNoShape">
              <a:avLst/>
            </a:prstTxWarp>
          </a:bodyPr>
          <a:lstStyle>
            <a:lvl1pPr defTabSz="963613">
              <a:defRPr sz="1300"/>
            </a:lvl1pPr>
          </a:lstStyle>
          <a:p>
            <a:endParaRPr lang="en-US" altLang="zh-CN"/>
          </a:p>
        </p:txBody>
      </p:sp>
      <p:sp>
        <p:nvSpPr>
          <p:cNvPr id="97287" name="Rectangle 7"/>
          <p:cNvSpPr>
            <a:spLocks noGrp="1" noChangeArrowheads="1"/>
          </p:cNvSpPr>
          <p:nvPr>
            <p:ph type="sldNum" sz="quarter" idx="5"/>
          </p:nvPr>
        </p:nvSpPr>
        <p:spPr bwMode="auto">
          <a:xfrm>
            <a:off x="4022725" y="972185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323" tIns="48161" rIns="96323" bIns="48161" numCol="1" anchor="b" anchorCtr="0" compatLnSpc="1">
            <a:prstTxWarp prst="textNoShape">
              <a:avLst/>
            </a:prstTxWarp>
          </a:bodyPr>
          <a:lstStyle>
            <a:lvl1pPr algn="r" defTabSz="963613">
              <a:defRPr sz="1300"/>
            </a:lvl1pPr>
          </a:lstStyle>
          <a:p>
            <a:fld id="{A811C554-CC5C-4987-BFC7-65B844EC9497}" type="slidenum">
              <a:rPr lang="zh-CN" altLang="en-US"/>
              <a:pPr/>
              <a:t>‹#›</a:t>
            </a:fld>
            <a:endParaRPr lang="en-US" altLang="zh-CN"/>
          </a:p>
        </p:txBody>
      </p:sp>
    </p:spTree>
    <p:extLst>
      <p:ext uri="{BB962C8B-B14F-4D97-AF65-F5344CB8AC3E}">
        <p14:creationId xmlns:p14="http://schemas.microsoft.com/office/powerpoint/2010/main" val="20969632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p:spPr>
        <p:txBody>
          <a:bodyPr/>
          <a:lstStyle/>
          <a:p>
            <a:endParaRPr lang="en-US" altLang="zh-CN" dirty="0">
              <a:latin typeface="Arial" pitchFamily="34" charset="0"/>
            </a:endParaRPr>
          </a:p>
        </p:txBody>
      </p:sp>
      <p:sp>
        <p:nvSpPr>
          <p:cNvPr id="145412" name="Slide Number Placeholder 3"/>
          <p:cNvSpPr>
            <a:spLocks noGrp="1"/>
          </p:cNvSpPr>
          <p:nvPr>
            <p:ph type="sldNum" sz="quarter" idx="5"/>
          </p:nvPr>
        </p:nvSpPr>
        <p:spPr>
          <a:noFill/>
        </p:spPr>
        <p:txBody>
          <a:bodyPr/>
          <a:lstStyle>
            <a:lvl1pPr defTabSz="957263" eaLnBrk="0" hangingPunct="0">
              <a:spcBef>
                <a:spcPct val="30000"/>
              </a:spcBef>
              <a:defRPr kumimoji="1" sz="1200">
                <a:solidFill>
                  <a:schemeClr val="tx1"/>
                </a:solidFill>
                <a:latin typeface="Arial" pitchFamily="34" charset="0"/>
              </a:defRPr>
            </a:lvl1pPr>
            <a:lvl2pPr marL="742950" indent="-285750" defTabSz="957263" eaLnBrk="0" hangingPunct="0">
              <a:spcBef>
                <a:spcPct val="30000"/>
              </a:spcBef>
              <a:defRPr kumimoji="1" sz="1200">
                <a:solidFill>
                  <a:schemeClr val="tx1"/>
                </a:solidFill>
                <a:latin typeface="Arial" pitchFamily="34" charset="0"/>
              </a:defRPr>
            </a:lvl2pPr>
            <a:lvl3pPr marL="1143000" indent="-228600" defTabSz="957263" eaLnBrk="0" hangingPunct="0">
              <a:spcBef>
                <a:spcPct val="30000"/>
              </a:spcBef>
              <a:defRPr kumimoji="1" sz="1200">
                <a:solidFill>
                  <a:schemeClr val="tx1"/>
                </a:solidFill>
                <a:latin typeface="Arial" pitchFamily="34" charset="0"/>
              </a:defRPr>
            </a:lvl3pPr>
            <a:lvl4pPr marL="1600200" indent="-228600" defTabSz="957263" eaLnBrk="0" hangingPunct="0">
              <a:spcBef>
                <a:spcPct val="30000"/>
              </a:spcBef>
              <a:defRPr kumimoji="1" sz="1200">
                <a:solidFill>
                  <a:schemeClr val="tx1"/>
                </a:solidFill>
                <a:latin typeface="Arial" pitchFamily="34" charset="0"/>
              </a:defRPr>
            </a:lvl4pPr>
            <a:lvl5pPr marL="2057400" indent="-228600" defTabSz="957263" eaLnBrk="0" hangingPunct="0">
              <a:spcBef>
                <a:spcPct val="30000"/>
              </a:spcBef>
              <a:defRPr kumimoji="1" sz="1200">
                <a:solidFill>
                  <a:schemeClr val="tx1"/>
                </a:solidFill>
                <a:latin typeface="Arial" pitchFamily="34" charset="0"/>
              </a:defRPr>
            </a:lvl5pPr>
            <a:lvl6pPr marL="2514600" indent="-228600" defTabSz="957263" eaLnBrk="0" fontAlgn="base" hangingPunct="0">
              <a:spcBef>
                <a:spcPct val="30000"/>
              </a:spcBef>
              <a:spcAft>
                <a:spcPct val="0"/>
              </a:spcAft>
              <a:defRPr kumimoji="1" sz="1200">
                <a:solidFill>
                  <a:schemeClr val="tx1"/>
                </a:solidFill>
                <a:latin typeface="Arial" pitchFamily="34" charset="0"/>
              </a:defRPr>
            </a:lvl6pPr>
            <a:lvl7pPr marL="2971800" indent="-228600" defTabSz="957263" eaLnBrk="0" fontAlgn="base" hangingPunct="0">
              <a:spcBef>
                <a:spcPct val="30000"/>
              </a:spcBef>
              <a:spcAft>
                <a:spcPct val="0"/>
              </a:spcAft>
              <a:defRPr kumimoji="1" sz="1200">
                <a:solidFill>
                  <a:schemeClr val="tx1"/>
                </a:solidFill>
                <a:latin typeface="Arial" pitchFamily="34" charset="0"/>
              </a:defRPr>
            </a:lvl7pPr>
            <a:lvl8pPr marL="3429000" indent="-228600" defTabSz="957263" eaLnBrk="0" fontAlgn="base" hangingPunct="0">
              <a:spcBef>
                <a:spcPct val="30000"/>
              </a:spcBef>
              <a:spcAft>
                <a:spcPct val="0"/>
              </a:spcAft>
              <a:defRPr kumimoji="1" sz="1200">
                <a:solidFill>
                  <a:schemeClr val="tx1"/>
                </a:solidFill>
                <a:latin typeface="Arial" pitchFamily="34" charset="0"/>
              </a:defRPr>
            </a:lvl8pPr>
            <a:lvl9pPr marL="3886200" indent="-228600" defTabSz="957263"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pPr>
            <a:fld id="{75733957-0029-4CE3-BA8A-009BB4DEFC59}" type="slidenum">
              <a:rPr kumimoji="0" lang="zh-CN" altLang="en-US" sz="1300">
                <a:solidFill>
                  <a:srgbClr val="000000"/>
                </a:solidFill>
                <a:latin typeface="Tahoma" pitchFamily="34" charset="0"/>
              </a:rPr>
              <a:pPr eaLnBrk="1" hangingPunct="1">
                <a:spcBef>
                  <a:spcPct val="0"/>
                </a:spcBef>
              </a:pPr>
              <a:t>3</a:t>
            </a:fld>
            <a:endParaRPr kumimoji="0" lang="zh-CN" altLang="en-US" sz="1300">
              <a:solidFill>
                <a:srgbClr val="000000"/>
              </a:solidFill>
              <a:latin typeface="Tahoma"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17CB63-533F-4AC6-BE24-B0F8480D9DBD}" type="slidenum">
              <a:rPr lang="zh-CN" altLang="en-US"/>
              <a:pPr/>
              <a:t>15</a:t>
            </a:fld>
            <a:endParaRPr lang="en-US" altLang="zh-CN"/>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r>
              <a:rPr lang="en-CA" altLang="en-US" dirty="0"/>
              <a:t>Before we discuss how to use transaction in SQL to support different kind of interactions. Let’s take a look at an example of interacting processes.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4C1F85-CADE-4D12-A03B-37BD5665C855}" type="slidenum">
              <a:rPr lang="zh-CN" altLang="en-US"/>
              <a:pPr/>
              <a:t>18</a:t>
            </a:fld>
            <a:endParaRPr lang="en-US" altLang="zh-CN"/>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r>
              <a:rPr lang="en-CA" altLang="en-US" dirty="0"/>
              <a:t>Possible interleaving: max, del, min, ins; or del max, min ins. </a:t>
            </a:r>
          </a:p>
          <a:p>
            <a:endParaRPr lang="en-CA" altLang="en-US" dirty="0"/>
          </a:p>
          <a:p>
            <a:r>
              <a:rPr lang="en-CA" altLang="en-US" dirty="0"/>
              <a:t>What if the sequence of operations is: </a:t>
            </a:r>
            <a:r>
              <a:rPr lang="en-US" altLang="zh-CN" dirty="0">
                <a:solidFill>
                  <a:srgbClr val="FF3300"/>
                </a:solidFill>
              </a:rPr>
              <a:t>(max)(del)(ins)(min)?</a:t>
            </a:r>
            <a:endParaRPr lang="en-US" altLang="zh-CN" dirty="0"/>
          </a:p>
          <a:p>
            <a:endParaRPr lang="en-CA"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9DE6EF-36E7-485C-AC5C-7D7CC85B138C}" type="slidenum">
              <a:rPr lang="zh-CN" altLang="en-US"/>
              <a:pPr/>
              <a:t>19</a:t>
            </a:fld>
            <a:endParaRPr lang="en-US" altLang="zh-CN"/>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CA"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887099-66DB-4377-9158-EEDDCE8F8E28}" type="slidenum">
              <a:rPr lang="zh-CN" altLang="en-US"/>
              <a:pPr/>
              <a:t>20</a:t>
            </a:fld>
            <a:endParaRPr lang="en-US" altLang="zh-CN"/>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r>
              <a:rPr lang="en-CA" altLang="en-US"/>
              <a:t>Del max min ins or max min del ins; or del ins max min;</a:t>
            </a:r>
          </a:p>
          <a:p>
            <a:endParaRPr lang="en-CA" altLang="en-US"/>
          </a:p>
          <a:p>
            <a:r>
              <a:rPr lang="en-CA" altLang="en-US"/>
              <a:t>Max min as one; calculated based on the same set of values</a:t>
            </a:r>
          </a:p>
          <a:p>
            <a:endParaRPr lang="en-CA" altLang="en-US"/>
          </a:p>
          <a:p>
            <a:r>
              <a:rPr lang="en-CA" altLang="en-US"/>
              <a:t>But there is still other problems …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CF66E8-8732-4F6C-BE2E-49AC24C871CE}" type="slidenum">
              <a:rPr lang="zh-CN" altLang="en-US"/>
              <a:pPr/>
              <a:t>21</a:t>
            </a:fld>
            <a:endParaRPr lang="en-US" altLang="zh-CN"/>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r>
              <a:rPr lang="en-CA" altLang="en-US"/>
              <a:t>Del ins max min ROLLBACK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9BDDBC-E294-4BEF-AE80-C81D7E6AC99D}" type="slidenum">
              <a:rPr lang="zh-CN" altLang="en-US"/>
              <a:pPr/>
              <a:t>23</a:t>
            </a:fld>
            <a:endParaRPr lang="en-US" altLang="zh-CN"/>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altLang="zh-CN" b="1" dirty="0" err="1">
                <a:solidFill>
                  <a:schemeClr val="tx2"/>
                </a:solidFill>
              </a:rPr>
              <a:t>Serializable</a:t>
            </a:r>
            <a:r>
              <a:rPr lang="en-US" altLang="zh-CN" b="1" dirty="0"/>
              <a:t> </a:t>
            </a:r>
            <a:r>
              <a:rPr lang="en-US" altLang="zh-CN" dirty="0"/>
              <a:t>— default</a:t>
            </a:r>
          </a:p>
          <a:p>
            <a:r>
              <a:rPr lang="en-US" altLang="zh-CN" b="1" dirty="0">
                <a:solidFill>
                  <a:schemeClr val="tx2"/>
                </a:solidFill>
              </a:rPr>
              <a:t>Repeatable read</a:t>
            </a:r>
            <a:r>
              <a:rPr lang="en-US" altLang="zh-CN" b="1" dirty="0"/>
              <a:t> </a:t>
            </a:r>
            <a:r>
              <a:rPr lang="en-US" altLang="zh-CN" dirty="0"/>
              <a:t>—</a:t>
            </a:r>
            <a:r>
              <a:rPr lang="en-US" altLang="zh-CN" b="1" dirty="0"/>
              <a:t> </a:t>
            </a:r>
            <a:r>
              <a:rPr lang="en-US" altLang="zh-CN" dirty="0"/>
              <a:t>only committed records to be read, repeated reads of same record must return same value.  However, a transaction may not be </a:t>
            </a:r>
            <a:r>
              <a:rPr lang="en-US" altLang="zh-CN" dirty="0" err="1"/>
              <a:t>serializable</a:t>
            </a:r>
            <a:r>
              <a:rPr lang="en-US" altLang="zh-CN" dirty="0"/>
              <a:t> – it may find some records inserted by a transaction but not find others.</a:t>
            </a:r>
          </a:p>
          <a:p>
            <a:r>
              <a:rPr lang="en-US" altLang="zh-CN" b="1" dirty="0">
                <a:solidFill>
                  <a:schemeClr val="tx2"/>
                </a:solidFill>
              </a:rPr>
              <a:t>Read committed</a:t>
            </a:r>
            <a:r>
              <a:rPr lang="en-US" altLang="zh-CN" b="1" dirty="0"/>
              <a:t> </a:t>
            </a:r>
            <a:r>
              <a:rPr lang="en-US" altLang="zh-CN" dirty="0"/>
              <a:t>—</a:t>
            </a:r>
            <a:r>
              <a:rPr lang="en-US" altLang="zh-CN" b="1" dirty="0"/>
              <a:t> </a:t>
            </a:r>
            <a:r>
              <a:rPr lang="en-US" altLang="zh-CN" dirty="0"/>
              <a:t>only committed records can be read, but successive reads of record may return different (but committed) values.</a:t>
            </a:r>
          </a:p>
          <a:p>
            <a:r>
              <a:rPr lang="en-US" altLang="zh-CN" b="1" dirty="0">
                <a:solidFill>
                  <a:schemeClr val="tx2"/>
                </a:solidFill>
              </a:rPr>
              <a:t>Read uncommitted</a:t>
            </a:r>
            <a:r>
              <a:rPr lang="en-US" altLang="zh-CN" dirty="0"/>
              <a:t> —</a:t>
            </a:r>
            <a:r>
              <a:rPr lang="en-US" altLang="zh-CN" b="1" dirty="0"/>
              <a:t> </a:t>
            </a:r>
            <a:r>
              <a:rPr lang="en-US" altLang="zh-CN" dirty="0"/>
              <a:t>even uncommitted records may be read. </a:t>
            </a:r>
          </a:p>
          <a:p>
            <a:endParaRPr lang="en-US" altLang="zh-CN" dirty="0"/>
          </a:p>
          <a:p>
            <a:r>
              <a:rPr lang="en-US" altLang="zh-CN" dirty="0"/>
              <a:t>Not all 4 are supported by all DBMS! Most common is S … </a:t>
            </a:r>
            <a:endParaRPr lang="en-US" altLang="zh-CN" b="1" dirty="0"/>
          </a:p>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A363-DF76-4D34-9E2F-AA30A27A1B67}" type="slidenum">
              <a:rPr lang="zh-CN" altLang="en-US"/>
              <a:pPr/>
              <a:t>24</a:t>
            </a:fld>
            <a:endParaRPr lang="en-US" altLang="zh-CN"/>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r>
              <a:rPr lang="en-CA" altLang="en-US" dirty="0" err="1"/>
              <a:t>InnoDB</a:t>
            </a:r>
            <a:r>
              <a:rPr lang="en-CA" altLang="en-US" dirty="0"/>
              <a:t> tables support all four SQL standard transaction isolation levels. Be careful when converting code from other DBMS's, as they do not all support all four levels, nor do they all default to the same level.  MySQL supports all 4.</a:t>
            </a:r>
          </a:p>
          <a:p>
            <a:endParaRPr lang="en-CA" altLang="en-US" dirty="0"/>
          </a:p>
          <a:p>
            <a:r>
              <a:rPr lang="en-CA" altLang="en-US" dirty="0"/>
              <a:t>SQL SERVER - READ COMMITTED </a:t>
            </a:r>
          </a:p>
          <a:p>
            <a:r>
              <a:rPr lang="en-CA" altLang="en-US" dirty="0"/>
              <a:t>Oracle - READ COMMITTED (supports only READ COMMITTED, SERIALIZABLE and the non-standard READ ONLY) </a:t>
            </a:r>
          </a:p>
          <a:p>
            <a:r>
              <a:rPr lang="en-CA" altLang="en-US" dirty="0"/>
              <a:t>DB2 - REPEATABLE READ (supports REPEATABLE READ, UNCOMMITTED READ and 2 non-standard levels) </a:t>
            </a:r>
          </a:p>
          <a:p>
            <a:r>
              <a:rPr lang="en-CA" altLang="en-US" dirty="0"/>
              <a:t>PostgreSQL - REPEATABLE READ (only supports REPEATABLE READ and SERIALIZABLE) </a:t>
            </a:r>
          </a:p>
          <a:p>
            <a:endParaRPr lang="en-CA"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388A06-F073-4605-BF04-BB9237F980ED}" type="slidenum">
              <a:rPr lang="zh-CN" altLang="en-US"/>
              <a:pPr/>
              <a:t>25</a:t>
            </a:fld>
            <a:endParaRPr lang="en-US" altLang="zh-CN"/>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r>
              <a:rPr lang="en-CA" altLang="en-US" dirty="0"/>
              <a:t>Transaction executes one after another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E9FE47-E5BE-4E08-8474-63E94A44F2E7}" type="slidenum">
              <a:rPr lang="zh-CN" altLang="en-US"/>
              <a:pPr/>
              <a:t>26</a:t>
            </a:fld>
            <a:endParaRPr lang="en-US" altLang="zh-CN"/>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r>
              <a:rPr lang="en-CA" altLang="en-US" dirty="0"/>
              <a:t>Why? All about the performance! Sally and Joe’s programs might not conflict with each other.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AC4BA-727D-4EB0-9676-665DA7FED500}" type="slidenum">
              <a:rPr lang="zh-CN" altLang="en-US"/>
              <a:pPr/>
              <a:t>27</a:t>
            </a:fld>
            <a:endParaRPr lang="en-US" altLang="zh-CN"/>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pPr lvl="0"/>
            <a:r>
              <a:rPr lang="en-US" altLang="zh-CN" dirty="0"/>
              <a:t>Only committed records are shown.</a:t>
            </a:r>
          </a:p>
          <a:p>
            <a:pPr lvl="0"/>
            <a:r>
              <a:rPr lang="en-US" altLang="zh-CN" dirty="0"/>
              <a:t>Both old and new are available for newer operations.</a:t>
            </a:r>
          </a:p>
          <a:p>
            <a:endParaRPr lang="en-CA"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B3FAAF-C65D-4EE1-B98F-2C0D943B81C7}" type="slidenum">
              <a:rPr lang="zh-CN" altLang="en-US"/>
              <a:pPr/>
              <a:t>5</a:t>
            </a:fld>
            <a:endParaRPr lang="en-US" altLang="zh-CN"/>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r>
              <a:rPr lang="en-CA" altLang="en-US" dirty="0"/>
              <a:t>The DBMS itself is responsible to coordinate all interactions.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0AA97A-03BE-468E-AE9B-3E6486652A0E}" type="slidenum">
              <a:rPr lang="zh-CN" altLang="en-US"/>
              <a:pPr/>
              <a:t>30</a:t>
            </a:fld>
            <a:endParaRPr lang="en-US" altLang="zh-CN"/>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CA" altLang="en-US" dirty="0"/>
              <a:t>Average changes as update progress from students to students; Dirty read will allow it to happen</a:t>
            </a:r>
          </a:p>
          <a:p>
            <a:r>
              <a:rPr lang="en-CA" altLang="en-US" dirty="0"/>
              <a:t>Two students only, both GPA =100, what is the possible average you will see using the</a:t>
            </a:r>
            <a:r>
              <a:rPr lang="en-CA" altLang="en-US" baseline="0" dirty="0"/>
              <a:t> above commands</a:t>
            </a:r>
            <a:r>
              <a:rPr lang="en-CA" altLang="en-US" dirty="0"/>
              <a:t>?</a:t>
            </a:r>
          </a:p>
          <a:p>
            <a:r>
              <a:rPr lang="en-CA" altLang="en-US" dirty="0"/>
              <a:t>S1: 100	average …</a:t>
            </a:r>
          </a:p>
          <a:p>
            <a:r>
              <a:rPr lang="en-CA" altLang="en-US" dirty="0"/>
              <a:t>S2: 100	average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11475-B345-41A8-B429-EB429354B448}" type="slidenum">
              <a:rPr lang="zh-CN" altLang="en-US"/>
              <a:pPr/>
              <a:t>31</a:t>
            </a:fld>
            <a:endParaRPr lang="en-US" altLang="zh-CN"/>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r>
              <a:rPr lang="en-CA" altLang="en-US"/>
              <a:t>Same query on the same table but with different isolation level setting, might see different results!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9F3F89-3A04-4FCA-A400-69086E1508FE}" type="slidenum">
              <a:rPr lang="zh-CN" altLang="en-US"/>
              <a:pPr/>
              <a:t>32</a:t>
            </a:fld>
            <a:endParaRPr lang="en-US" altLang="zh-CN"/>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dirty="0"/>
              <a:t>SERIALIZABLE: Updates are not permitted in other transactions if a transaction has run an ordinary SELECT query, i.e. queries are treated as if they had a LOCK IN SHARE MODE, which we saw in action last month. </a:t>
            </a: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dirty="0"/>
              <a:t>REPEATABLE READ: The default isolation level for </a:t>
            </a:r>
            <a:r>
              <a:rPr lang="en-CA" altLang="en-US" dirty="0" err="1"/>
              <a:t>InnoDB</a:t>
            </a:r>
            <a:r>
              <a:rPr lang="en-CA" altLang="en-US" dirty="0"/>
              <a:t> tables. Within a transaction, all reads are consistent. </a:t>
            </a:r>
          </a:p>
          <a:p>
            <a:r>
              <a:rPr lang="en-CA" altLang="en-US" dirty="0"/>
              <a:t>READ COMMITTED: Committed updates are visible within another transaction. This means identical queries within a transaction can return differing results. This is the default in some DBMS's. </a:t>
            </a: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dirty="0"/>
              <a:t>READ UNCOMMITTED: Barely transactional, this setting allows for so-called 'dirty reads', where queries inside one transaction are affected by uncommitted changes in another transaction. </a:t>
            </a:r>
          </a:p>
          <a:p>
            <a:endParaRPr lang="en-CA"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12102E-9EE3-483A-8E3D-1ED0B69E9419}" type="slidenum">
              <a:rPr lang="zh-CN" altLang="en-US"/>
              <a:pPr/>
              <a:t>6</a:t>
            </a:fld>
            <a:endParaRPr lang="en-US" altLang="zh-CN"/>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r>
              <a:rPr lang="en-US" altLang="zh-CN" dirty="0"/>
              <a:t>Or for example, a power failure occurs during a withdrawal.</a:t>
            </a:r>
          </a:p>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ABB37-5B96-4A09-87B0-9AE9CC4D7364}" type="slidenum">
              <a:rPr lang="zh-CN" altLang="en-US"/>
              <a:pPr/>
              <a:t>7</a:t>
            </a:fld>
            <a:endParaRPr lang="en-US" altLang="zh-CN"/>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r>
              <a:rPr lang="en-CA" altLang="en-US" dirty="0"/>
              <a:t>Example of inconsistency: in the previous slides,</a:t>
            </a:r>
            <a:r>
              <a:rPr lang="en-CA" altLang="en-US" baseline="0" dirty="0"/>
              <a:t> only one withdrawal is recorded by the system.</a:t>
            </a:r>
          </a:p>
          <a:p>
            <a:endParaRPr lang="en-CA" altLang="en-US" dirty="0"/>
          </a:p>
          <a:p>
            <a:r>
              <a:rPr lang="en-CA" altLang="en-US" dirty="0"/>
              <a:t>Two major issues:</a:t>
            </a:r>
          </a:p>
          <a:p>
            <a:pPr marL="228600" indent="-228600">
              <a:buFont typeface="+mj-lt"/>
              <a:buAutoNum type="arabicPeriod"/>
            </a:pPr>
            <a:r>
              <a:rPr lang="en-CA" altLang="en-US" dirty="0"/>
              <a:t>concurrency and</a:t>
            </a:r>
          </a:p>
          <a:p>
            <a:pPr marL="228600" indent="-228600">
              <a:buFont typeface="+mj-lt"/>
              <a:buAutoNum type="arabicPeriod"/>
            </a:pPr>
            <a:r>
              <a:rPr lang="en-CA" altLang="en-US" dirty="0"/>
              <a:t>recovery from failures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424309-7FB3-49F8-B7EE-37EDF9DC868D}" type="slidenum">
              <a:rPr lang="zh-CN" altLang="en-US"/>
              <a:pPr/>
              <a:t>8</a:t>
            </a:fld>
            <a:endParaRPr lang="en-US" altLang="zh-CN"/>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a:spcBef>
                <a:spcPct val="50000"/>
              </a:spcBef>
            </a:pPr>
            <a:r>
              <a:rPr kumimoji="0" lang="en-US" altLang="zh-CN" sz="1400" dirty="0">
                <a:latin typeface="Helvetica" pitchFamily="34" charset="0"/>
              </a:rPr>
              <a:t>A  </a:t>
            </a:r>
            <a:r>
              <a:rPr lang="en-US" altLang="zh-CN" sz="1400" b="1" dirty="0">
                <a:solidFill>
                  <a:schemeClr val="tx2"/>
                </a:solidFill>
                <a:latin typeface="Helvetica" pitchFamily="34" charset="0"/>
              </a:rPr>
              <a:t>transaction</a:t>
            </a:r>
            <a:r>
              <a:rPr kumimoji="0" lang="en-US" altLang="zh-CN" sz="1400" dirty="0">
                <a:latin typeface="Helvetica" pitchFamily="34" charset="0"/>
              </a:rPr>
              <a:t>  is a unit of program execution that accesses and possibly updates various data items.</a:t>
            </a:r>
          </a:p>
          <a:p>
            <a:pPr>
              <a:spcBef>
                <a:spcPct val="50000"/>
              </a:spcBef>
            </a:pPr>
            <a:r>
              <a:rPr kumimoji="0" lang="en-US" altLang="zh-CN" sz="1400" dirty="0">
                <a:latin typeface="Helvetica" pitchFamily="34" charset="0"/>
              </a:rPr>
              <a:t>To preserve the integrity of data the database system must ensure:</a:t>
            </a:r>
          </a:p>
          <a:p>
            <a:r>
              <a:rPr lang="en-US" altLang="zh-CN" dirty="0"/>
              <a:t>A DBMS is expected to support “</a:t>
            </a:r>
            <a:r>
              <a:rPr lang="en-US" altLang="zh-CN" i="1" dirty="0">
                <a:solidFill>
                  <a:srgbClr val="FF0066"/>
                </a:solidFill>
              </a:rPr>
              <a:t>ACID transactions</a:t>
            </a:r>
            <a:r>
              <a:rPr lang="en-US" altLang="zh-CN" dirty="0"/>
              <a:t>,” processes that are:</a:t>
            </a:r>
          </a:p>
          <a:p>
            <a:pPr lvl="1"/>
            <a:r>
              <a:rPr lang="en-US" altLang="zh-CN" i="1" dirty="0">
                <a:solidFill>
                  <a:srgbClr val="33CC33"/>
                </a:solidFill>
              </a:rPr>
              <a:t>Atomic</a:t>
            </a:r>
            <a:r>
              <a:rPr lang="en-US" altLang="zh-CN" dirty="0"/>
              <a:t> : Either the whole process is done or nothing is.</a:t>
            </a:r>
          </a:p>
          <a:p>
            <a:pPr lvl="1"/>
            <a:r>
              <a:rPr lang="en-US" altLang="zh-CN" i="1" dirty="0">
                <a:solidFill>
                  <a:srgbClr val="33CC33"/>
                </a:solidFill>
              </a:rPr>
              <a:t>Consistent</a:t>
            </a:r>
            <a:r>
              <a:rPr lang="en-US" altLang="zh-CN" dirty="0"/>
              <a:t> : Database constraints are preserved.</a:t>
            </a:r>
          </a:p>
          <a:p>
            <a:pPr lvl="1"/>
            <a:r>
              <a:rPr lang="en-US" altLang="zh-CN" i="1" dirty="0">
                <a:solidFill>
                  <a:srgbClr val="33CC33"/>
                </a:solidFill>
              </a:rPr>
              <a:t>Isolated </a:t>
            </a:r>
            <a:r>
              <a:rPr lang="en-US" altLang="zh-CN" dirty="0"/>
              <a:t>: It appears to the user as if only one process executes at a time.</a:t>
            </a:r>
          </a:p>
          <a:p>
            <a:pPr lvl="1"/>
            <a:r>
              <a:rPr lang="en-US" altLang="zh-CN" i="1" dirty="0">
                <a:solidFill>
                  <a:srgbClr val="33CC33"/>
                </a:solidFill>
              </a:rPr>
              <a:t>Durable</a:t>
            </a:r>
            <a:r>
              <a:rPr lang="en-US" altLang="zh-CN" dirty="0">
                <a:solidFill>
                  <a:srgbClr val="33CC33"/>
                </a:solidFill>
              </a:rPr>
              <a:t> </a:t>
            </a:r>
            <a:r>
              <a:rPr lang="en-US" altLang="zh-CN" dirty="0"/>
              <a:t>: Effects of a process do not get lost if the system crashes.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3CAA0F-8C27-4B55-9598-15394097020C}" type="slidenum">
              <a:rPr lang="zh-CN" altLang="en-US"/>
              <a:pPr/>
              <a:t>10</a:t>
            </a:fld>
            <a:endParaRPr lang="en-US" altLang="zh-CN"/>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r>
              <a:rPr lang="en-CA" altLang="en-US" dirty="0"/>
              <a:t>During the lifetime of a transaction T, it jumps from state to state … …</a:t>
            </a:r>
          </a:p>
          <a:p>
            <a:endParaRPr lang="en-CA" altLang="en-US" dirty="0"/>
          </a:p>
          <a:p>
            <a:r>
              <a:rPr lang="en-CA" altLang="en-US" dirty="0"/>
              <a:t>All changes made to DB become permanent.</a:t>
            </a:r>
          </a:p>
          <a:p>
            <a:endParaRPr lang="en-CA" altLang="en-US" dirty="0"/>
          </a:p>
          <a:p>
            <a:r>
              <a:rPr lang="en-CA" altLang="en-US" dirty="0"/>
              <a:t>After failure, it attempts to rollback whatever changes it made.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97C3A7-3C8C-4F93-B002-BDD97195D053}" type="slidenum">
              <a:rPr lang="zh-CN" altLang="en-US"/>
              <a:pPr/>
              <a:t>11</a:t>
            </a:fld>
            <a:endParaRPr lang="en-US" altLang="zh-CN"/>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altLang="zh-CN" dirty="0"/>
              <a:t>SQL Supports Transactions Implicitly … or Explicitly …</a:t>
            </a:r>
          </a:p>
          <a:p>
            <a:endParaRPr lang="en-US" altLang="zh-CN" dirty="0"/>
          </a:p>
          <a:p>
            <a:r>
              <a:rPr lang="en-CA" altLang="zh-CN" dirty="0"/>
              <a:t>When a connection is created, it is in auto-commit mode.</a:t>
            </a:r>
          </a:p>
          <a:p>
            <a:r>
              <a:rPr lang="en-CA" altLang="zh-CN" dirty="0"/>
              <a:t>This means that each individual SQL statement is treated as a transaction and is automatically committed right after it is executed.</a:t>
            </a:r>
          </a:p>
          <a:p>
            <a:r>
              <a:rPr lang="en-CA" altLang="zh-CN" dirty="0"/>
              <a:t>(To be more precise, the default is for an SQL statement to be committed when it is completed, not when it is executed.</a:t>
            </a:r>
          </a:p>
          <a:p>
            <a:r>
              <a:rPr lang="en-CA" altLang="zh-CN" dirty="0"/>
              <a:t>A statement is completed when all of its result sets and update counts have been retrieved. In almost all cases, however, a statement is completed, and therefore committed, right after it is executed.) </a:t>
            </a:r>
          </a:p>
          <a:p>
            <a:r>
              <a:rPr lang="en-CA" altLang="zh-CN" dirty="0"/>
              <a:t>The way to allow two or more statements to be grouped into a transaction is to disable auto-commit mode.</a:t>
            </a:r>
          </a:p>
          <a:p>
            <a:r>
              <a:rPr lang="en-CA" altLang="zh-CN" dirty="0"/>
              <a:t>This is demonstrated in the following line of code, where con is an active connection:</a:t>
            </a:r>
          </a:p>
          <a:p>
            <a:r>
              <a:rPr lang="en-CA" altLang="zh-CN" dirty="0" err="1"/>
              <a:t>con.setAutoCommit</a:t>
            </a:r>
            <a:r>
              <a:rPr lang="en-CA" altLang="zh-CN" dirty="0"/>
              <a:t>(false); </a:t>
            </a:r>
          </a:p>
          <a:p>
            <a:endParaRPr lang="en-US" altLang="zh-CN" dirty="0"/>
          </a:p>
          <a:p>
            <a:r>
              <a:rPr lang="en-US" altLang="zh-CN" dirty="0"/>
              <a:t>Data manipulation language must include a construct for specifying the set of actions that constitute a transaction.</a:t>
            </a:r>
          </a:p>
          <a:p>
            <a:r>
              <a:rPr lang="en-US" altLang="zh-CN" dirty="0"/>
              <a:t>In SQL, a transaction begins implicitly.</a:t>
            </a:r>
          </a:p>
          <a:p>
            <a:r>
              <a:rPr lang="en-US" altLang="zh-CN" dirty="0"/>
              <a:t>A transaction in SQL ends by:</a:t>
            </a:r>
          </a:p>
          <a:p>
            <a:pPr lvl="1"/>
            <a:r>
              <a:rPr lang="en-US" altLang="zh-CN" b="1" dirty="0"/>
              <a:t>Commit work</a:t>
            </a:r>
            <a:r>
              <a:rPr lang="en-US" altLang="zh-CN" dirty="0"/>
              <a:t> commits current transaction and begins a new one.</a:t>
            </a:r>
          </a:p>
          <a:p>
            <a:pPr lvl="1"/>
            <a:r>
              <a:rPr lang="en-US" altLang="zh-CN" b="1" dirty="0"/>
              <a:t>Rollback work</a:t>
            </a:r>
            <a:r>
              <a:rPr lang="en-US" altLang="zh-CN" dirty="0"/>
              <a:t> causes current transaction to abort.</a:t>
            </a:r>
          </a:p>
          <a:p>
            <a:r>
              <a:rPr lang="en-US" altLang="zh-CN" dirty="0"/>
              <a:t>Levels of consistency specified by SQL-92:</a:t>
            </a:r>
          </a:p>
          <a:p>
            <a:pPr lvl="1"/>
            <a:r>
              <a:rPr lang="en-US" altLang="zh-CN" b="1" dirty="0"/>
              <a:t>Serializable </a:t>
            </a:r>
            <a:r>
              <a:rPr lang="en-US" altLang="zh-CN" dirty="0"/>
              <a:t>— default</a:t>
            </a:r>
          </a:p>
          <a:p>
            <a:pPr lvl="1"/>
            <a:r>
              <a:rPr lang="en-US" altLang="zh-CN" b="1" dirty="0"/>
              <a:t>Repeatable read</a:t>
            </a:r>
          </a:p>
          <a:p>
            <a:pPr lvl="1"/>
            <a:r>
              <a:rPr lang="en-US" altLang="zh-CN" b="1" dirty="0"/>
              <a:t>Read committed</a:t>
            </a:r>
          </a:p>
          <a:p>
            <a:pPr lvl="1"/>
            <a:r>
              <a:rPr lang="en-US" altLang="zh-CN" b="1" dirty="0"/>
              <a:t>Read uncommitted</a:t>
            </a:r>
            <a:endParaRPr lang="en-US" altLang="zh-CN" dirty="0"/>
          </a:p>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90183E-E5D6-4813-850E-470770654458}" type="slidenum">
              <a:rPr lang="zh-CN" altLang="en-US"/>
              <a:pPr/>
              <a:t>12</a:t>
            </a:fld>
            <a:endParaRPr lang="en-US" altLang="zh-CN"/>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r>
              <a:rPr lang="en-US" altLang="zh-CN" dirty="0"/>
              <a:t>If you want to group several statements into one Transaction, enclose them into Begin … …</a:t>
            </a:r>
          </a:p>
          <a:p>
            <a:endParaRPr lang="en-US" altLang="zh-CN" dirty="0"/>
          </a:p>
          <a:p>
            <a:r>
              <a:rPr lang="en-US" altLang="zh-CN" dirty="0"/>
              <a:t>Not necessary … each update statement by default is treated as a transaction. But if you have several update and insert </a:t>
            </a:r>
            <a:r>
              <a:rPr lang="en-US" altLang="zh-CN" dirty="0" err="1"/>
              <a:t>etc</a:t>
            </a:r>
            <a:r>
              <a:rPr lang="en-US" altLang="zh-CN" dirty="0"/>
              <a:t>, instead of treating each one as one Transaction, you can bundle them as one Transaction.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1D5753-AB2D-4123-9E0E-4FF00B2D071E}" type="slidenum">
              <a:rPr lang="zh-CN" altLang="en-US"/>
              <a:pPr/>
              <a:t>13</a:t>
            </a:fld>
            <a:endParaRPr lang="en-US" altLang="zh-CN"/>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altLang="zh-CN" dirty="0"/>
              <a:t>Two way to end a T in SQL:</a:t>
            </a:r>
          </a:p>
          <a:p>
            <a:r>
              <a:rPr lang="en-US" altLang="zh-CN" dirty="0"/>
              <a:t>either Commit or</a:t>
            </a:r>
          </a:p>
          <a:p>
            <a:r>
              <a:rPr lang="en-US" altLang="zh-CN" dirty="0"/>
              <a:t>Rollback …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02658F26-0E81-482B-9922-EEA72E806BE9}" type="slidenum">
              <a:rPr lang="zh-CN" altLang="en-US" smtClean="0"/>
              <a:pPr/>
              <a:t>‹#›</a:t>
            </a:fld>
            <a:endParaRPr lang="en-US" altLang="zh-CN"/>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F2DE3753-196F-430B-B405-9AC6DC8901E1}" type="slidenum">
              <a:rPr lang="zh-CN" altLang="en-US" smtClean="0"/>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114FAEF2-084E-42D6-AFDA-76C6BC95E222}" type="slidenum">
              <a:rPr lang="zh-CN" altLang="en-US" smtClean="0"/>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011386C9-2CFF-4D95-B9FA-B632BEDEE09D}" type="slidenum">
              <a:rPr lang="zh-CN" altLang="en-US"/>
              <a:pPr>
                <a:defRPr/>
              </a:pPr>
              <a:t>‹#›</a:t>
            </a:fld>
            <a:endParaRPr lang="en-US" altLang="zh-CN"/>
          </a:p>
        </p:txBody>
      </p:sp>
    </p:spTree>
    <p:extLst>
      <p:ext uri="{BB962C8B-B14F-4D97-AF65-F5344CB8AC3E}">
        <p14:creationId xmlns:p14="http://schemas.microsoft.com/office/powerpoint/2010/main" val="3621825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81D1ADCC-E8CB-4089-9815-5153F4DFEE53}" type="slidenum">
              <a:rPr lang="zh-CN" altLang="en-US"/>
              <a:pPr>
                <a:defRPr/>
              </a:pPr>
              <a:t>‹#›</a:t>
            </a:fld>
            <a:endParaRPr lang="en-US" altLang="zh-CN"/>
          </a:p>
        </p:txBody>
      </p:sp>
    </p:spTree>
    <p:extLst>
      <p:ext uri="{BB962C8B-B14F-4D97-AF65-F5344CB8AC3E}">
        <p14:creationId xmlns:p14="http://schemas.microsoft.com/office/powerpoint/2010/main" val="239304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FE454185-386B-4BA3-B15B-B51544BEC266}" type="slidenum">
              <a:rPr lang="zh-CN" altLang="en-US"/>
              <a:pPr>
                <a:defRPr/>
              </a:pPr>
              <a:t>‹#›</a:t>
            </a:fld>
            <a:endParaRPr lang="en-US" altLang="zh-CN"/>
          </a:p>
        </p:txBody>
      </p:sp>
    </p:spTree>
    <p:extLst>
      <p:ext uri="{BB962C8B-B14F-4D97-AF65-F5344CB8AC3E}">
        <p14:creationId xmlns:p14="http://schemas.microsoft.com/office/powerpoint/2010/main" val="87796078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1FF6DA94-5264-4AE7-BB8B-8BB4E0C81053}" type="slidenum">
              <a:rPr lang="zh-CN" altLang="en-US"/>
              <a:pPr>
                <a:defRPr/>
              </a:pPr>
              <a:t>‹#›</a:t>
            </a:fld>
            <a:endParaRPr lang="en-US" altLang="zh-CN"/>
          </a:p>
        </p:txBody>
      </p:sp>
    </p:spTree>
    <p:extLst>
      <p:ext uri="{BB962C8B-B14F-4D97-AF65-F5344CB8AC3E}">
        <p14:creationId xmlns:p14="http://schemas.microsoft.com/office/powerpoint/2010/main" val="3059900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endParaRPr lang="en-US" altLang="zh-CN"/>
          </a:p>
        </p:txBody>
      </p:sp>
      <p:sp>
        <p:nvSpPr>
          <p:cNvPr id="9" name="Footer Placeholder 7"/>
          <p:cNvSpPr>
            <a:spLocks noGrp="1"/>
          </p:cNvSpPr>
          <p:nvPr>
            <p:ph type="ftr" sz="quarter" idx="11"/>
          </p:nvPr>
        </p:nvSpPr>
        <p:spPr/>
        <p:txBody>
          <a:bodyPr/>
          <a:lstStyle>
            <a:lvl1pPr>
              <a:defRPr/>
            </a:lvl1pPr>
          </a:lstStyle>
          <a:p>
            <a:pPr>
              <a:defRPr/>
            </a:pPr>
            <a:endParaRPr lang="en-US" altLang="zh-CN"/>
          </a:p>
        </p:txBody>
      </p:sp>
      <p:sp>
        <p:nvSpPr>
          <p:cNvPr id="10" name="Slide Number Placeholder 8"/>
          <p:cNvSpPr>
            <a:spLocks noGrp="1"/>
          </p:cNvSpPr>
          <p:nvPr>
            <p:ph type="sldNum" sz="quarter" idx="12"/>
          </p:nvPr>
        </p:nvSpPr>
        <p:spPr/>
        <p:txBody>
          <a:bodyPr/>
          <a:lstStyle>
            <a:lvl1pPr>
              <a:defRPr/>
            </a:lvl1pPr>
          </a:lstStyle>
          <a:p>
            <a:pPr>
              <a:defRPr/>
            </a:pPr>
            <a:fld id="{8F48FF6C-B1FC-465E-917A-0D2F1059FB14}" type="slidenum">
              <a:rPr lang="zh-CN" altLang="en-US"/>
              <a:pPr>
                <a:defRPr/>
              </a:pPr>
              <a:t>‹#›</a:t>
            </a:fld>
            <a:endParaRPr lang="en-US" altLang="zh-CN"/>
          </a:p>
        </p:txBody>
      </p:sp>
    </p:spTree>
    <p:extLst>
      <p:ext uri="{BB962C8B-B14F-4D97-AF65-F5344CB8AC3E}">
        <p14:creationId xmlns:p14="http://schemas.microsoft.com/office/powerpoint/2010/main" val="3699379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tLang="zh-CN"/>
          </a:p>
        </p:txBody>
      </p:sp>
      <p:sp>
        <p:nvSpPr>
          <p:cNvPr id="5" name="Slide Number Placeholder 5"/>
          <p:cNvSpPr>
            <a:spLocks noGrp="1"/>
          </p:cNvSpPr>
          <p:nvPr>
            <p:ph type="sldNum" sz="quarter" idx="12"/>
          </p:nvPr>
        </p:nvSpPr>
        <p:spPr/>
        <p:txBody>
          <a:bodyPr/>
          <a:lstStyle>
            <a:lvl1pPr>
              <a:defRPr/>
            </a:lvl1pPr>
          </a:lstStyle>
          <a:p>
            <a:pPr>
              <a:defRPr/>
            </a:pPr>
            <a:fld id="{71DD948E-B0FA-4DBE-BA0C-4138AB8FA339}" type="slidenum">
              <a:rPr lang="zh-CN" altLang="en-US"/>
              <a:pPr>
                <a:defRPr/>
              </a:pPr>
              <a:t>‹#›</a:t>
            </a:fld>
            <a:endParaRPr lang="en-US" altLang="zh-CN"/>
          </a:p>
        </p:txBody>
      </p:sp>
    </p:spTree>
    <p:extLst>
      <p:ext uri="{BB962C8B-B14F-4D97-AF65-F5344CB8AC3E}">
        <p14:creationId xmlns:p14="http://schemas.microsoft.com/office/powerpoint/2010/main" val="3439441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tLang="zh-CN"/>
          </a:p>
        </p:txBody>
      </p:sp>
      <p:sp>
        <p:nvSpPr>
          <p:cNvPr id="4" name="Slide Number Placeholder 5"/>
          <p:cNvSpPr>
            <a:spLocks noGrp="1"/>
          </p:cNvSpPr>
          <p:nvPr>
            <p:ph type="sldNum" sz="quarter" idx="12"/>
          </p:nvPr>
        </p:nvSpPr>
        <p:spPr/>
        <p:txBody>
          <a:bodyPr/>
          <a:lstStyle>
            <a:lvl1pPr>
              <a:defRPr/>
            </a:lvl1pPr>
          </a:lstStyle>
          <a:p>
            <a:pPr>
              <a:defRPr/>
            </a:pPr>
            <a:fld id="{A912432C-8D9A-4E2A-9773-69847A34AB96}" type="slidenum">
              <a:rPr lang="zh-CN" altLang="en-US"/>
              <a:pPr>
                <a:defRPr/>
              </a:pPr>
              <a:t>‹#›</a:t>
            </a:fld>
            <a:endParaRPr lang="en-US" altLang="zh-CN"/>
          </a:p>
        </p:txBody>
      </p:sp>
    </p:spTree>
    <p:extLst>
      <p:ext uri="{BB962C8B-B14F-4D97-AF65-F5344CB8AC3E}">
        <p14:creationId xmlns:p14="http://schemas.microsoft.com/office/powerpoint/2010/main" val="3585780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ltLang="zh-CN"/>
          </a:p>
        </p:txBody>
      </p:sp>
      <p:sp>
        <p:nvSpPr>
          <p:cNvPr id="7" name="Footer Placeholder 5"/>
          <p:cNvSpPr>
            <a:spLocks noGrp="1"/>
          </p:cNvSpPr>
          <p:nvPr>
            <p:ph type="ftr" sz="quarter" idx="11"/>
          </p:nvPr>
        </p:nvSpPr>
        <p:spPr/>
        <p:txBody>
          <a:bodyPr/>
          <a:lstStyle>
            <a:lvl1pPr>
              <a:defRPr/>
            </a:lvl1pPr>
          </a:lstStyle>
          <a:p>
            <a:pPr>
              <a:defRPr/>
            </a:pPr>
            <a:endParaRPr lang="en-US" altLang="zh-CN"/>
          </a:p>
        </p:txBody>
      </p:sp>
      <p:sp>
        <p:nvSpPr>
          <p:cNvPr id="8" name="Slide Number Placeholder 6"/>
          <p:cNvSpPr>
            <a:spLocks noGrp="1"/>
          </p:cNvSpPr>
          <p:nvPr>
            <p:ph type="sldNum" sz="quarter" idx="12"/>
          </p:nvPr>
        </p:nvSpPr>
        <p:spPr/>
        <p:txBody>
          <a:bodyPr/>
          <a:lstStyle>
            <a:lvl1pPr>
              <a:defRPr/>
            </a:lvl1pPr>
          </a:lstStyle>
          <a:p>
            <a:pPr>
              <a:defRPr/>
            </a:pPr>
            <a:fld id="{76529197-FC92-4211-AFFA-43D6A5440178}" type="slidenum">
              <a:rPr lang="zh-CN" altLang="en-US"/>
              <a:pPr>
                <a:defRPr/>
              </a:pPr>
              <a:t>‹#›</a:t>
            </a:fld>
            <a:endParaRPr lang="en-US" altLang="zh-CN"/>
          </a:p>
        </p:txBody>
      </p:sp>
    </p:spTree>
    <p:extLst>
      <p:ext uri="{BB962C8B-B14F-4D97-AF65-F5344CB8AC3E}">
        <p14:creationId xmlns:p14="http://schemas.microsoft.com/office/powerpoint/2010/main" val="2680770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1FB19E69-8863-49DC-A55D-2C7779A7A8AE}" type="slidenum">
              <a:rPr lang="zh-CN" altLang="en-US" smtClean="0"/>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D544EF11-0E48-4B1A-B7E9-0F54E2DFCD16}" type="slidenum">
              <a:rPr lang="zh-CN" altLang="en-US"/>
              <a:pPr>
                <a:defRPr/>
              </a:pPr>
              <a:t>‹#›</a:t>
            </a:fld>
            <a:endParaRPr lang="en-US" altLang="zh-CN"/>
          </a:p>
        </p:txBody>
      </p:sp>
    </p:spTree>
    <p:extLst>
      <p:ext uri="{BB962C8B-B14F-4D97-AF65-F5344CB8AC3E}">
        <p14:creationId xmlns:p14="http://schemas.microsoft.com/office/powerpoint/2010/main" val="3525714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1BC2F102-D86A-430A-ADC8-392EDC1B9A1F}" type="slidenum">
              <a:rPr lang="zh-CN" altLang="en-US"/>
              <a:pPr>
                <a:defRPr/>
              </a:pPr>
              <a:t>‹#›</a:t>
            </a:fld>
            <a:endParaRPr lang="en-US" altLang="zh-CN"/>
          </a:p>
        </p:txBody>
      </p:sp>
    </p:spTree>
    <p:extLst>
      <p:ext uri="{BB962C8B-B14F-4D97-AF65-F5344CB8AC3E}">
        <p14:creationId xmlns:p14="http://schemas.microsoft.com/office/powerpoint/2010/main" val="23126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871EDC1F-C4A9-46AD-8FFA-3BF00FE341E8}" type="slidenum">
              <a:rPr lang="zh-CN" altLang="en-US"/>
              <a:pPr>
                <a:defRPr/>
              </a:pPr>
              <a:t>‹#›</a:t>
            </a:fld>
            <a:endParaRPr lang="en-US" altLang="zh-CN"/>
          </a:p>
        </p:txBody>
      </p:sp>
    </p:spTree>
    <p:extLst>
      <p:ext uri="{BB962C8B-B14F-4D97-AF65-F5344CB8AC3E}">
        <p14:creationId xmlns:p14="http://schemas.microsoft.com/office/powerpoint/2010/main" val="1550579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zh-CN"/>
          </a:p>
        </p:txBody>
      </p:sp>
      <p:sp>
        <p:nvSpPr>
          <p:cNvPr id="5" name="Footer Placeholder 4"/>
          <p:cNvSpPr>
            <a:spLocks noGrp="1"/>
          </p:cNvSpPr>
          <p:nvPr>
            <p:ph type="ftr" sz="quarter" idx="11"/>
          </p:nvPr>
        </p:nvSpPr>
        <p:spPr/>
        <p:txBody>
          <a:bodyPr/>
          <a:lstStyle/>
          <a:p>
            <a:endParaRPr lang="en-US" altLang="zh-CN"/>
          </a:p>
        </p:txBody>
      </p:sp>
      <p:sp>
        <p:nvSpPr>
          <p:cNvPr id="6" name="Slide Number Placeholder 5"/>
          <p:cNvSpPr>
            <a:spLocks noGrp="1"/>
          </p:cNvSpPr>
          <p:nvPr>
            <p:ph type="sldNum" sz="quarter" idx="12"/>
          </p:nvPr>
        </p:nvSpPr>
        <p:spPr/>
        <p:txBody>
          <a:bodyPr/>
          <a:lstStyle/>
          <a:p>
            <a:fld id="{3B320AF4-1238-4CD4-8EB3-A7556F08298A}" type="slidenum">
              <a:rPr lang="zh-CN" altLang="en-US" smtClean="0"/>
              <a:pPr/>
              <a:t>‹#›</a:t>
            </a:fld>
            <a:endParaRPr lang="en-US" altLang="zh-CN"/>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0969B8EE-0EE4-4CD8-8F35-41BB4DBF7CF9}" type="slidenum">
              <a:rPr lang="zh-CN" altLang="en-US" smtClean="0"/>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zh-CN"/>
          </a:p>
        </p:txBody>
      </p:sp>
      <p:sp>
        <p:nvSpPr>
          <p:cNvPr id="8" name="Footer Placeholder 7"/>
          <p:cNvSpPr>
            <a:spLocks noGrp="1"/>
          </p:cNvSpPr>
          <p:nvPr>
            <p:ph type="ftr" sz="quarter" idx="11"/>
          </p:nvPr>
        </p:nvSpPr>
        <p:spPr/>
        <p:txBody>
          <a:bodyPr/>
          <a:lstStyle/>
          <a:p>
            <a:endParaRPr lang="en-US" altLang="zh-CN"/>
          </a:p>
        </p:txBody>
      </p:sp>
      <p:sp>
        <p:nvSpPr>
          <p:cNvPr id="9" name="Slide Number Placeholder 8"/>
          <p:cNvSpPr>
            <a:spLocks noGrp="1"/>
          </p:cNvSpPr>
          <p:nvPr>
            <p:ph type="sldNum" sz="quarter" idx="12"/>
          </p:nvPr>
        </p:nvSpPr>
        <p:spPr/>
        <p:txBody>
          <a:bodyPr/>
          <a:lstStyle/>
          <a:p>
            <a:fld id="{A44C25C4-CCB5-4AC3-B19C-A983B0E1A5EB}" type="slidenum">
              <a:rPr lang="zh-CN" altLang="en-US" smtClean="0"/>
              <a:pPr/>
              <a:t>‹#›</a:t>
            </a:fld>
            <a:endParaRPr lang="en-US" altLang="zh-CN"/>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zh-CN"/>
          </a:p>
        </p:txBody>
      </p:sp>
      <p:sp>
        <p:nvSpPr>
          <p:cNvPr id="4" name="Footer Placeholder 3"/>
          <p:cNvSpPr>
            <a:spLocks noGrp="1"/>
          </p:cNvSpPr>
          <p:nvPr>
            <p:ph type="ftr" sz="quarter" idx="11"/>
          </p:nvPr>
        </p:nvSpPr>
        <p:spPr/>
        <p:txBody>
          <a:bodyPr/>
          <a:lstStyle/>
          <a:p>
            <a:endParaRPr lang="en-US" altLang="zh-CN"/>
          </a:p>
        </p:txBody>
      </p:sp>
      <p:sp>
        <p:nvSpPr>
          <p:cNvPr id="5" name="Slide Number Placeholder 4"/>
          <p:cNvSpPr>
            <a:spLocks noGrp="1"/>
          </p:cNvSpPr>
          <p:nvPr>
            <p:ph type="sldNum" sz="quarter" idx="12"/>
          </p:nvPr>
        </p:nvSpPr>
        <p:spPr/>
        <p:txBody>
          <a:bodyPr/>
          <a:lstStyle/>
          <a:p>
            <a:fld id="{8B6A59C5-1A19-4BC8-A974-C52FFE2AC3EB}" type="slidenum">
              <a:rPr lang="zh-CN" altLang="en-US" smtClean="0"/>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CN"/>
          </a:p>
        </p:txBody>
      </p:sp>
      <p:sp>
        <p:nvSpPr>
          <p:cNvPr id="3" name="Footer Placeholder 2"/>
          <p:cNvSpPr>
            <a:spLocks noGrp="1"/>
          </p:cNvSpPr>
          <p:nvPr>
            <p:ph type="ftr" sz="quarter" idx="11"/>
          </p:nvPr>
        </p:nvSpPr>
        <p:spPr/>
        <p:txBody>
          <a:bodyPr/>
          <a:lstStyle/>
          <a:p>
            <a:endParaRPr lang="en-US" altLang="zh-CN"/>
          </a:p>
        </p:txBody>
      </p:sp>
      <p:sp>
        <p:nvSpPr>
          <p:cNvPr id="4" name="Slide Number Placeholder 3"/>
          <p:cNvSpPr>
            <a:spLocks noGrp="1"/>
          </p:cNvSpPr>
          <p:nvPr>
            <p:ph type="sldNum" sz="quarter" idx="12"/>
          </p:nvPr>
        </p:nvSpPr>
        <p:spPr/>
        <p:txBody>
          <a:bodyPr/>
          <a:lstStyle/>
          <a:p>
            <a:fld id="{BC855ECC-C2F0-423A-9DB6-324E77940724}" type="slidenum">
              <a:rPr lang="zh-CN" altLang="en-US" smtClean="0"/>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EE935C1F-C180-4FB2-AFEE-324B6EEA4DE9}" type="slidenum">
              <a:rPr lang="zh-CN" altLang="en-US" smtClean="0"/>
              <a:pPr/>
              <a:t>‹#›</a:t>
            </a:fld>
            <a:endParaRPr lang="en-US" altLang="zh-CN"/>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zh-CN"/>
          </a:p>
        </p:txBody>
      </p:sp>
      <p:sp>
        <p:nvSpPr>
          <p:cNvPr id="6" name="Footer Placeholder 5"/>
          <p:cNvSpPr>
            <a:spLocks noGrp="1"/>
          </p:cNvSpPr>
          <p:nvPr>
            <p:ph type="ftr" sz="quarter" idx="11"/>
          </p:nvPr>
        </p:nvSpPr>
        <p:spPr/>
        <p:txBody>
          <a:bodyPr/>
          <a:lstStyle/>
          <a:p>
            <a:endParaRPr lang="en-US" altLang="zh-CN"/>
          </a:p>
        </p:txBody>
      </p:sp>
      <p:sp>
        <p:nvSpPr>
          <p:cNvPr id="7" name="Slide Number Placeholder 6"/>
          <p:cNvSpPr>
            <a:spLocks noGrp="1"/>
          </p:cNvSpPr>
          <p:nvPr>
            <p:ph type="sldNum" sz="quarter" idx="12"/>
          </p:nvPr>
        </p:nvSpPr>
        <p:spPr/>
        <p:txBody>
          <a:bodyPr/>
          <a:lstStyle/>
          <a:p>
            <a:fld id="{2FFCB676-7932-48AF-A87C-01258A7AB286}" type="slidenum">
              <a:rPr lang="zh-CN" altLang="en-US" smtClean="0"/>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endParaRPr lang="en-US" altLang="zh-CN"/>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ltLang="zh-CN"/>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1F904847-FAC7-407B-AD03-7117E78934F6}" type="slidenum">
              <a:rPr lang="zh-CN" altLang="en-US"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altLang="zh-CN"/>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altLang="zh-CN"/>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defRPr>
            </a:lvl1pPr>
          </a:lstStyle>
          <a:p>
            <a:pPr>
              <a:defRPr/>
            </a:pPr>
            <a:fld id="{773E6D6A-FD42-43D4-9FB9-83DE83508612}" type="slidenum">
              <a:rPr lang="zh-CN" altLang="en-US"/>
              <a:pPr>
                <a:defRPr/>
              </a:pPr>
              <a:t>‹#›</a:t>
            </a:fld>
            <a:endParaRPr lang="en-US" altLang="zh-CN"/>
          </a:p>
        </p:txBody>
      </p:sp>
    </p:spTree>
    <p:extLst>
      <p:ext uri="{BB962C8B-B14F-4D97-AF65-F5344CB8AC3E}">
        <p14:creationId xmlns:p14="http://schemas.microsoft.com/office/powerpoint/2010/main" val="237435070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ftr="0" dt="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pitchFamily="34" charset="0"/>
        </a:defRPr>
      </a:lvl2pPr>
      <a:lvl3pPr algn="l" rtl="0" eaLnBrk="0" fontAlgn="base" hangingPunct="0">
        <a:spcBef>
          <a:spcPct val="0"/>
        </a:spcBef>
        <a:spcAft>
          <a:spcPct val="0"/>
        </a:spcAft>
        <a:defRPr sz="4000">
          <a:solidFill>
            <a:schemeClr val="tx2"/>
          </a:solidFill>
          <a:latin typeface="Arial" pitchFamily="34" charset="0"/>
        </a:defRPr>
      </a:lvl3pPr>
      <a:lvl4pPr algn="l" rtl="0" eaLnBrk="0" fontAlgn="base" hangingPunct="0">
        <a:spcBef>
          <a:spcPct val="0"/>
        </a:spcBef>
        <a:spcAft>
          <a:spcPct val="0"/>
        </a:spcAft>
        <a:defRPr sz="4000">
          <a:solidFill>
            <a:schemeClr val="tx2"/>
          </a:solidFill>
          <a:latin typeface="Arial" pitchFamily="34" charset="0"/>
        </a:defRPr>
      </a:lvl4pPr>
      <a:lvl5pPr algn="l" rtl="0" eaLnBrk="0" fontAlgn="base" hangingPunct="0">
        <a:spcBef>
          <a:spcPct val="0"/>
        </a:spcBef>
        <a:spcAft>
          <a:spcPct val="0"/>
        </a:spcAft>
        <a:defRPr sz="4000">
          <a:solidFill>
            <a:schemeClr val="tx2"/>
          </a:solidFill>
          <a:latin typeface="Arial" pitchFamily="34" charset="0"/>
        </a:defRPr>
      </a:lvl5pPr>
      <a:lvl6pPr marL="457200" algn="l" rtl="0" fontAlgn="base">
        <a:spcBef>
          <a:spcPct val="0"/>
        </a:spcBef>
        <a:spcAft>
          <a:spcPct val="0"/>
        </a:spcAft>
        <a:defRPr sz="4000">
          <a:solidFill>
            <a:schemeClr val="tx2"/>
          </a:solidFill>
          <a:latin typeface="Arial" pitchFamily="34" charset="0"/>
        </a:defRPr>
      </a:lvl6pPr>
      <a:lvl7pPr marL="914400" algn="l" rtl="0" fontAlgn="base">
        <a:spcBef>
          <a:spcPct val="0"/>
        </a:spcBef>
        <a:spcAft>
          <a:spcPct val="0"/>
        </a:spcAft>
        <a:defRPr sz="4000">
          <a:solidFill>
            <a:schemeClr val="tx2"/>
          </a:solidFill>
          <a:latin typeface="Arial" pitchFamily="34" charset="0"/>
        </a:defRPr>
      </a:lvl7pPr>
      <a:lvl8pPr marL="1371600" algn="l" rtl="0" fontAlgn="base">
        <a:spcBef>
          <a:spcPct val="0"/>
        </a:spcBef>
        <a:spcAft>
          <a:spcPct val="0"/>
        </a:spcAft>
        <a:defRPr sz="4000">
          <a:solidFill>
            <a:schemeClr val="tx2"/>
          </a:solidFill>
          <a:latin typeface="Arial" pitchFamily="34" charset="0"/>
        </a:defRPr>
      </a:lvl8pPr>
      <a:lvl9pPr marL="1828800" algn="l" rtl="0" fontAlgn="base">
        <a:spcBef>
          <a:spcPct val="0"/>
        </a:spcBef>
        <a:spcAft>
          <a:spcPct val="0"/>
        </a:spcAft>
        <a:defRPr sz="4000">
          <a:solidFill>
            <a:schemeClr val="tx2"/>
          </a:solidFill>
          <a:latin typeface="Arial" pitchFamily="34" charset="0"/>
        </a:defRPr>
      </a:lvl9pPr>
    </p:titleStyle>
    <p:bodyStyle>
      <a:lvl1pPr marL="182563" indent="-182563" algn="l" rtl="0" eaLnBrk="0" fontAlgn="base" hangingPunct="0">
        <a:spcBef>
          <a:spcPct val="20000"/>
        </a:spcBef>
        <a:spcAft>
          <a:spcPct val="0"/>
        </a:spcAft>
        <a:buClr>
          <a:schemeClr val="accent1"/>
        </a:buClr>
        <a:buSzPct val="85000"/>
        <a:buFont typeface="Arial"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microsoft.com/office/2011/relationships/inkAction" Target="../ink/inkAction2.xml"/><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microsoft.com/office/2011/relationships/inkAction" Target="../ink/inkAction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m4a"/><Relationship Id="rId7" Type="http://schemas.openxmlformats.org/officeDocument/2006/relationships/image" Target="../media/image8.png"/><Relationship Id="rId2" Type="http://schemas.microsoft.com/office/2007/relationships/media" Target="../media/media19.m4a"/><Relationship Id="rId1" Type="http://schemas.openxmlformats.org/officeDocument/2006/relationships/tags" Target="../tags/tag2.xml"/><Relationship Id="rId6" Type="http://schemas.microsoft.com/office/2011/relationships/inkAction" Target="../ink/inkAction4.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microsoft.com/office/2011/relationships/inkAction" Target="../ink/inkAction5.xml"/><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microsoft.com/office/2011/relationships/inkAction" Target="../ink/inkAction6.xml"/><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1.png"/><Relationship Id="rId5" Type="http://schemas.microsoft.com/office/2011/relationships/inkAction" Target="../ink/inkAction7.xml"/><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2.png"/><Relationship Id="rId4" Type="http://schemas.microsoft.com/office/2011/relationships/inkAction" Target="../ink/inkAction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0.m4a"/><Relationship Id="rId7" Type="http://schemas.openxmlformats.org/officeDocument/2006/relationships/image" Target="../media/image13.png"/><Relationship Id="rId2" Type="http://schemas.microsoft.com/office/2007/relationships/media" Target="../media/media30.m4a"/><Relationship Id="rId1" Type="http://schemas.openxmlformats.org/officeDocument/2006/relationships/tags" Target="../tags/tag3.xml"/><Relationship Id="rId6" Type="http://schemas.openxmlformats.org/officeDocument/2006/relationships/oleObject" Target="../embeddings/oleObject2.bin"/><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4.png"/><Relationship Id="rId5" Type="http://schemas.openxmlformats.org/officeDocument/2006/relationships/oleObject" Target="../embeddings/oleObject3.bin"/><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1.xml"/><Relationship Id="rId6" Type="http://schemas.microsoft.com/office/2011/relationships/inkAction" Target="../ink/inkAction1.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Last Lecture</a:t>
            </a:r>
          </a:p>
        </p:txBody>
      </p:sp>
      <p:sp>
        <p:nvSpPr>
          <p:cNvPr id="3" name="Content Placeholder 2"/>
          <p:cNvSpPr>
            <a:spLocks noGrp="1"/>
          </p:cNvSpPr>
          <p:nvPr>
            <p:ph idx="1"/>
          </p:nvPr>
        </p:nvSpPr>
        <p:spPr/>
        <p:txBody>
          <a:bodyPr/>
          <a:lstStyle/>
          <a:p>
            <a:r>
              <a:rPr lang="en-US" dirty="0"/>
              <a:t>BCNF exercises</a:t>
            </a:r>
          </a:p>
          <a:p>
            <a:r>
              <a:rPr lang="en-US" dirty="0"/>
              <a:t>How to decompose a table with redundancy into BCNF</a:t>
            </a:r>
          </a:p>
          <a:p>
            <a:pPr lvl="1"/>
            <a:r>
              <a:rPr lang="en-US" dirty="0"/>
              <a:t>Attribute closure</a:t>
            </a:r>
          </a:p>
          <a:p>
            <a:r>
              <a:rPr lang="en-US" dirty="0"/>
              <a:t>BCNF decomposition exercises</a:t>
            </a:r>
          </a:p>
          <a:p>
            <a:r>
              <a:rPr lang="en-US" dirty="0"/>
              <a:t>Problem with BCNF</a:t>
            </a:r>
          </a:p>
          <a:p>
            <a:pPr lvl="1"/>
            <a:r>
              <a:rPr lang="en-US" dirty="0"/>
              <a:t>Lossless and minimal redundancy</a:t>
            </a:r>
          </a:p>
          <a:p>
            <a:pPr lvl="1"/>
            <a:r>
              <a:rPr lang="en-US" dirty="0"/>
              <a:t>But not FD preserving</a:t>
            </a:r>
          </a:p>
          <a:p>
            <a:r>
              <a:rPr lang="en-US" dirty="0"/>
              <a:t>The need for 3NF</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pPr>
              <a:defRPr/>
            </a:pPr>
            <a:fld id="{81D1ADCC-E8CB-4089-9815-5153F4DFEE53}" type="slidenum">
              <a:rPr lang="zh-CN" altLang="en-US" smtClean="0"/>
              <a:pPr>
                <a:defRPr/>
              </a:pPr>
              <a:t>1</a:t>
            </a:fld>
            <a:endParaRPr lang="en-US" altLang="zh-CN"/>
          </a:p>
        </p:txBody>
      </p:sp>
    </p:spTree>
    <p:extLst>
      <p:ext uri="{BB962C8B-B14F-4D97-AF65-F5344CB8AC3E}">
        <p14:creationId xmlns:p14="http://schemas.microsoft.com/office/powerpoint/2010/main" val="1831128059"/>
      </p:ext>
    </p:extLst>
  </p:cSld>
  <p:clrMapOvr>
    <a:masterClrMapping/>
  </p:clrMapOvr>
  <mc:AlternateContent xmlns:mc="http://schemas.openxmlformats.org/markup-compatibility/2006" xmlns:p14="http://schemas.microsoft.com/office/powerpoint/2010/main">
    <mc:Choice Requires="p14">
      <p:transition spd="slow" p14:dur="2000" advTm="49669"/>
    </mc:Choice>
    <mc:Fallback xmlns="">
      <p:transition spd="slow" advTm="4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altLang="zh-CN">
                <a:ea typeface="宋体" pitchFamily="2" charset="-122"/>
              </a:rPr>
              <a:t>Transaction State Diagram</a:t>
            </a:r>
          </a:p>
        </p:txBody>
      </p:sp>
      <p:pic>
        <p:nvPicPr>
          <p:cNvPr id="196611" name="Picture 3"/>
          <p:cNvPicPr>
            <a:picLocks noChangeAspect="1" noChangeArrowheads="1"/>
          </p:cNvPicPr>
          <p:nvPr/>
        </p:nvPicPr>
        <p:blipFill>
          <a:blip r:embed="rId5">
            <a:extLst>
              <a:ext uri="{28A0092B-C50C-407E-A947-70E740481C1C}">
                <a14:useLocalDpi xmlns:a14="http://schemas.microsoft.com/office/drawing/2010/main" val="0"/>
              </a:ext>
            </a:extLst>
          </a:blip>
          <a:srcRect l="10333" t="3268" r="11909" b="1634"/>
          <a:stretch>
            <a:fillRect/>
          </a:stretch>
        </p:blipFill>
        <p:spPr bwMode="auto">
          <a:xfrm>
            <a:off x="1676400" y="1997075"/>
            <a:ext cx="4953000" cy="4543425"/>
          </a:xfrm>
          <a:prstGeom prst="rect">
            <a:avLst/>
          </a:prstGeom>
          <a:noFill/>
          <a:ln w="38100" cmpd="dbl">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Ink 5"/>
              <p14:cNvContentPartPr/>
              <p14:nvPr>
                <p:extLst>
                  <p:ext uri="{42D2F446-02D8-4167-A562-619A0277C38B}">
                    <p15:isNarration xmlns:p15="http://schemas.microsoft.com/office/powerpoint/2012/main" val="1"/>
                  </p:ext>
                </p:extLst>
              </p14:nvPr>
            </p14:nvContentPartPr>
            <p14:xfrm>
              <a:off x="1905120" y="2222640"/>
              <a:ext cx="4096080" cy="3969000"/>
            </p14:xfrm>
          </p:contentPart>
        </mc:Choice>
        <mc:Fallback xmlns="">
          <p:pic>
            <p:nvPicPr>
              <p:cNvPr id="6" name="Ink 5"/>
              <p:cNvPicPr>
                <a:picLocks noGrp="1" noRot="1" noChangeAspect="1" noMove="1" noResize="1" noEditPoints="1" noAdjustHandles="1" noChangeArrowheads="1" noChangeShapeType="1"/>
              </p:cNvPicPr>
              <p:nvPr/>
            </p:nvPicPr>
            <p:blipFill>
              <a:blip r:embed="rId7"/>
              <a:stretch>
                <a:fillRect/>
              </a:stretch>
            </p:blipFill>
            <p:spPr>
              <a:xfrm>
                <a:off x="1895760" y="2213280"/>
                <a:ext cx="4114800" cy="3987720"/>
              </a:xfrm>
              <a:prstGeom prst="rect">
                <a:avLst/>
              </a:prstGeom>
            </p:spPr>
          </p:pic>
        </mc:Fallback>
      </mc:AlternateContent>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10</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98432"/>
    </mc:Choice>
    <mc:Fallback xmlns="">
      <p:transition spd="slow" advTm="98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altLang="zh-CN"/>
              <a:t>Transactions in SQL</a:t>
            </a:r>
          </a:p>
        </p:txBody>
      </p:sp>
      <p:sp>
        <p:nvSpPr>
          <p:cNvPr id="171011" name="Rectangle 3"/>
          <p:cNvSpPr>
            <a:spLocks noGrp="1" noChangeArrowheads="1"/>
          </p:cNvSpPr>
          <p:nvPr>
            <p:ph idx="1"/>
          </p:nvPr>
        </p:nvSpPr>
        <p:spPr/>
        <p:txBody>
          <a:bodyPr/>
          <a:lstStyle/>
          <a:p>
            <a:r>
              <a:rPr lang="en-US" altLang="zh-CN" dirty="0"/>
              <a:t>SQL supports transactions, often behind the scenes.</a:t>
            </a:r>
          </a:p>
          <a:p>
            <a:pPr lvl="1"/>
            <a:r>
              <a:rPr lang="en-US" altLang="zh-CN" dirty="0"/>
              <a:t>Each statement issued at the generic query interface is a transaction unto itself.</a:t>
            </a:r>
          </a:p>
          <a:p>
            <a:pPr lvl="1"/>
            <a:r>
              <a:rPr lang="en-US" altLang="zh-CN" dirty="0"/>
              <a:t>In programming interfaces like JDBC or PSM, a transaction begins the first time a SQL statement is executed and ends with the statement or an explicit transaction-end.</a:t>
            </a:r>
          </a:p>
          <a:p>
            <a:pPr lvl="2"/>
            <a:r>
              <a:rPr lang="en-US" altLang="zh-CN" dirty="0"/>
              <a:t>That is, one statement is one transaction by default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1FB19E69-8863-49DC-A55D-2C7779A7A8AE}" type="slidenum">
              <a:rPr lang="zh-CN" altLang="en-US" smtClean="0"/>
              <a:pPr/>
              <a:t>11</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9777"/>
    </mc:Choice>
    <mc:Fallback xmlns="">
      <p:transition spd="slow" advTm="9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ltLang="zh-CN" sz="4000">
                <a:ea typeface="宋体" pitchFamily="2" charset="-122"/>
              </a:rPr>
              <a:t>Example: Explicit Transaction in SQL</a:t>
            </a:r>
          </a:p>
        </p:txBody>
      </p:sp>
      <p:graphicFrame>
        <p:nvGraphicFramePr>
          <p:cNvPr id="200708" name="Object 4"/>
          <p:cNvGraphicFramePr>
            <a:graphicFrameLocks noChangeAspect="1"/>
          </p:cNvGraphicFramePr>
          <p:nvPr>
            <p:extLst>
              <p:ext uri="{D42A27DB-BD31-4B8C-83A1-F6EECF244321}">
                <p14:modId xmlns:p14="http://schemas.microsoft.com/office/powerpoint/2010/main" val="3017924302"/>
              </p:ext>
            </p:extLst>
          </p:nvPr>
        </p:nvGraphicFramePr>
        <p:xfrm>
          <a:off x="341312" y="2286000"/>
          <a:ext cx="8839200" cy="1978025"/>
        </p:xfrm>
        <a:graphic>
          <a:graphicData uri="http://schemas.openxmlformats.org/presentationml/2006/ole">
            <mc:AlternateContent xmlns:mc="http://schemas.openxmlformats.org/markup-compatibility/2006">
              <mc:Choice xmlns:v="urn:schemas-microsoft-com:vml" Requires="v">
                <p:oleObj name="位图图像" r:id="rId5" imgW="5619048" imgH="1257476" progId="Paint.Picture">
                  <p:embed/>
                </p:oleObj>
              </mc:Choice>
              <mc:Fallback>
                <p:oleObj name="位图图像" r:id="rId5" imgW="5619048" imgH="1257476"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312" y="2286000"/>
                        <a:ext cx="8839200" cy="197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mc:Choice xmlns:p14="http://schemas.microsoft.com/office/powerpoint/2010/main" xmlns:iact="http://schemas.microsoft.com/office/powerpoint/2014/inkAction" Requires="p14 iact">
          <p:contentPart p14:bwMode="auto" r:id="rId7">
            <p14:nvContentPartPr>
              <p14:cNvPr id="6" name="Ink 5"/>
              <p14:cNvContentPartPr/>
              <p14:nvPr>
                <p:extLst>
                  <p:ext uri="{42D2F446-02D8-4167-A562-619A0277C38B}">
                    <p15:isNarration xmlns:p15="http://schemas.microsoft.com/office/powerpoint/2012/main" val="1"/>
                  </p:ext>
                </p:extLst>
              </p14:nvPr>
            </p14:nvContentPartPr>
            <p14:xfrm>
              <a:off x="419400" y="2889360"/>
              <a:ext cx="4572360" cy="1581480"/>
            </p14:xfrm>
          </p:contentPart>
        </mc:Choice>
        <mc:Fallback>
          <p:pic>
            <p:nvPicPr>
              <p:cNvPr id="6" name="Ink 5"/>
              <p:cNvPicPr>
                <a:picLocks noGrp="1" noRot="1" noChangeAspect="1" noMove="1" noResize="1" noEditPoints="1" noAdjustHandles="1" noChangeArrowheads="1" noChangeShapeType="1"/>
              </p:cNvPicPr>
              <p:nvPr/>
            </p:nvPicPr>
            <p:blipFill>
              <a:blip r:embed="rId8"/>
              <a:stretch>
                <a:fillRect/>
              </a:stretch>
            </p:blipFill>
            <p:spPr>
              <a:xfrm>
                <a:off x="410040" y="2880000"/>
                <a:ext cx="4591080" cy="1600200"/>
              </a:xfrm>
              <a:prstGeom prst="rect">
                <a:avLst/>
              </a:prstGeom>
            </p:spPr>
          </p:pic>
        </mc:Fallback>
      </mc:AlternateContent>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12</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1092"/>
    </mc:Choice>
    <mc:Fallback xmlns="">
      <p:transition spd="slow" advTm="31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ltLang="zh-CN"/>
              <a:t>COMMIT</a:t>
            </a:r>
          </a:p>
        </p:txBody>
      </p:sp>
      <p:sp>
        <p:nvSpPr>
          <p:cNvPr id="172035" name="Rectangle 3"/>
          <p:cNvSpPr>
            <a:spLocks noGrp="1" noChangeArrowheads="1"/>
          </p:cNvSpPr>
          <p:nvPr>
            <p:ph idx="1"/>
          </p:nvPr>
        </p:nvSpPr>
        <p:spPr/>
        <p:txBody>
          <a:bodyPr/>
          <a:lstStyle/>
          <a:p>
            <a:r>
              <a:rPr lang="en-US" altLang="zh-CN" dirty="0"/>
              <a:t>The SQL statement COMMIT causes a transaction to complete.</a:t>
            </a:r>
          </a:p>
          <a:p>
            <a:pPr lvl="1"/>
            <a:r>
              <a:rPr lang="en-US" altLang="zh-CN" dirty="0"/>
              <a:t>Its database modifications are then permanent in the database.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13</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2534"/>
    </mc:Choice>
    <mc:Fallback xmlns="">
      <p:transition spd="slow" advTm="12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altLang="zh-CN">
                <a:ea typeface="宋体" pitchFamily="2" charset="-122"/>
              </a:rPr>
              <a:t>ROLLBACK</a:t>
            </a:r>
          </a:p>
        </p:txBody>
      </p:sp>
      <p:sp>
        <p:nvSpPr>
          <p:cNvPr id="173059" name="Rectangle 3"/>
          <p:cNvSpPr>
            <a:spLocks noGrp="1" noChangeArrowheads="1"/>
          </p:cNvSpPr>
          <p:nvPr>
            <p:ph idx="1"/>
          </p:nvPr>
        </p:nvSpPr>
        <p:spPr>
          <a:xfrm>
            <a:off x="467544" y="1772816"/>
            <a:ext cx="7543800" cy="4343400"/>
          </a:xfrm>
        </p:spPr>
        <p:txBody>
          <a:bodyPr/>
          <a:lstStyle/>
          <a:p>
            <a:r>
              <a:rPr lang="en-US" altLang="zh-CN" dirty="0">
                <a:ea typeface="宋体" pitchFamily="2" charset="-122"/>
              </a:rPr>
              <a:t>The SQL statement ROLLBACK also causes the transaction to end, but instead by </a:t>
            </a:r>
            <a:r>
              <a:rPr lang="en-US" altLang="zh-CN" i="1" dirty="0">
                <a:solidFill>
                  <a:srgbClr val="FF0066"/>
                </a:solidFill>
                <a:ea typeface="宋体" pitchFamily="2" charset="-122"/>
              </a:rPr>
              <a:t>aborting</a:t>
            </a:r>
            <a:r>
              <a:rPr lang="en-US" altLang="zh-CN" dirty="0">
                <a:ea typeface="宋体" pitchFamily="2" charset="-122"/>
              </a:rPr>
              <a:t>.</a:t>
            </a:r>
          </a:p>
          <a:p>
            <a:pPr lvl="1"/>
            <a:r>
              <a:rPr lang="en-US" altLang="zh-CN" dirty="0">
                <a:ea typeface="宋体" pitchFamily="2" charset="-122"/>
              </a:rPr>
              <a:t>No effects remain permanent on the database.</a:t>
            </a:r>
          </a:p>
          <a:p>
            <a:r>
              <a:rPr lang="en-US" altLang="zh-CN" dirty="0">
                <a:ea typeface="宋体" pitchFamily="2" charset="-122"/>
              </a:rPr>
              <a:t>Failures like division by 0 or a constraint violation can also cause rollback, even if the programmer does not explicitly request it.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1FB19E69-8863-49DC-A55D-2C7779A7A8AE}" type="slidenum">
              <a:rPr lang="zh-CN" altLang="en-US" smtClean="0"/>
              <a:pPr/>
              <a:t>14</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6969"/>
    </mc:Choice>
    <mc:Fallback xmlns="">
      <p:transition spd="slow" advTm="16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11560" y="481608"/>
            <a:ext cx="8153400" cy="1219200"/>
          </a:xfrm>
        </p:spPr>
        <p:txBody>
          <a:bodyPr/>
          <a:lstStyle/>
          <a:p>
            <a:r>
              <a:rPr lang="en-US" altLang="zh-CN" dirty="0">
                <a:ea typeface="宋体" pitchFamily="2" charset="-122"/>
              </a:rPr>
              <a:t>Example: Interacting Processes</a:t>
            </a:r>
          </a:p>
        </p:txBody>
      </p:sp>
      <p:sp>
        <p:nvSpPr>
          <p:cNvPr id="174083" name="Rectangle 3"/>
          <p:cNvSpPr>
            <a:spLocks noGrp="1" noChangeArrowheads="1"/>
          </p:cNvSpPr>
          <p:nvPr>
            <p:ph idx="1"/>
          </p:nvPr>
        </p:nvSpPr>
        <p:spPr>
          <a:xfrm>
            <a:off x="539552" y="1772816"/>
            <a:ext cx="8001000" cy="4114800"/>
          </a:xfrm>
        </p:spPr>
        <p:txBody>
          <a:bodyPr/>
          <a:lstStyle/>
          <a:p>
            <a:r>
              <a:rPr lang="en-US" altLang="zh-CN" dirty="0">
                <a:ea typeface="宋体" pitchFamily="2" charset="-122"/>
              </a:rPr>
              <a:t>Assume the usual </a:t>
            </a:r>
            <a:r>
              <a:rPr lang="en-US" altLang="zh-CN" dirty="0">
                <a:solidFill>
                  <a:srgbClr val="CC00CC"/>
                </a:solidFill>
                <a:ea typeface="宋体" pitchFamily="2" charset="-122"/>
              </a:rPr>
              <a:t>Sells(</a:t>
            </a:r>
            <a:r>
              <a:rPr lang="en-US" altLang="zh-CN" dirty="0" err="1">
                <a:solidFill>
                  <a:srgbClr val="CC00CC"/>
                </a:solidFill>
                <a:ea typeface="宋体" pitchFamily="2" charset="-122"/>
              </a:rPr>
              <a:t>bar,beer,price</a:t>
            </a:r>
            <a:r>
              <a:rPr lang="en-US" altLang="zh-CN" dirty="0">
                <a:solidFill>
                  <a:srgbClr val="CC00CC"/>
                </a:solidFill>
                <a:ea typeface="宋体" pitchFamily="2" charset="-122"/>
              </a:rPr>
              <a:t>)</a:t>
            </a:r>
            <a:r>
              <a:rPr lang="en-US" altLang="zh-CN" dirty="0">
                <a:ea typeface="宋体" pitchFamily="2" charset="-122"/>
              </a:rPr>
              <a:t> relation, and suppose that Joe’s Bar sells only Bud for $2.50 and Miller for $3.00.</a:t>
            </a:r>
          </a:p>
          <a:p>
            <a:r>
              <a:rPr lang="en-US" altLang="zh-CN" dirty="0">
                <a:ea typeface="宋体" pitchFamily="2" charset="-122"/>
              </a:rPr>
              <a:t>Joe decides to stop selling Bud and Miller, but to sell only Heineken at $3.50.</a:t>
            </a:r>
          </a:p>
          <a:p>
            <a:r>
              <a:rPr lang="en-US" altLang="zh-CN" dirty="0">
                <a:ea typeface="宋体" pitchFamily="2" charset="-122"/>
              </a:rPr>
              <a:t>Sally is querying the </a:t>
            </a:r>
            <a:r>
              <a:rPr lang="en-US" altLang="zh-CN" dirty="0">
                <a:solidFill>
                  <a:srgbClr val="CC00CC"/>
                </a:solidFill>
                <a:ea typeface="宋体" pitchFamily="2" charset="-122"/>
              </a:rPr>
              <a:t>Sells</a:t>
            </a:r>
            <a:r>
              <a:rPr lang="en-US" altLang="zh-CN" dirty="0">
                <a:ea typeface="宋体" pitchFamily="2" charset="-122"/>
              </a:rPr>
              <a:t> for the highest and lowest price Joe charges.</a:t>
            </a:r>
          </a:p>
          <a:p>
            <a:endParaRPr lang="en-US" altLang="zh-CN" dirty="0">
              <a:ea typeface="宋体" pitchFamily="2" charset="-122"/>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1FB19E69-8863-49DC-A55D-2C7779A7A8AE}" type="slidenum">
              <a:rPr lang="zh-CN" altLang="en-US" smtClean="0"/>
              <a:pPr/>
              <a:t>15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0781"/>
    </mc:Choice>
    <mc:Fallback xmlns="">
      <p:transition spd="slow" advTm="40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ltLang="zh-CN">
                <a:ea typeface="宋体" pitchFamily="2" charset="-122"/>
              </a:rPr>
              <a:t>Sally’s Program</a:t>
            </a:r>
          </a:p>
        </p:txBody>
      </p:sp>
      <p:sp>
        <p:nvSpPr>
          <p:cNvPr id="175107" name="Rectangle 3"/>
          <p:cNvSpPr>
            <a:spLocks noGrp="1" noChangeArrowheads="1"/>
          </p:cNvSpPr>
          <p:nvPr>
            <p:ph idx="1"/>
          </p:nvPr>
        </p:nvSpPr>
        <p:spPr>
          <a:xfrm>
            <a:off x="544016" y="1772816"/>
            <a:ext cx="7772400" cy="4114800"/>
          </a:xfrm>
        </p:spPr>
        <p:txBody>
          <a:bodyPr/>
          <a:lstStyle/>
          <a:p>
            <a:pPr>
              <a:lnSpc>
                <a:spcPct val="90000"/>
              </a:lnSpc>
            </a:pPr>
            <a:r>
              <a:rPr lang="en-US" altLang="zh-CN" dirty="0">
                <a:ea typeface="宋体" pitchFamily="2" charset="-122"/>
              </a:rPr>
              <a:t>Sally executes the following two SQL statements, which we call </a:t>
            </a:r>
            <a:r>
              <a:rPr lang="en-US" altLang="zh-CN" dirty="0">
                <a:solidFill>
                  <a:srgbClr val="FF3300"/>
                </a:solidFill>
                <a:ea typeface="宋体" pitchFamily="2" charset="-122"/>
              </a:rPr>
              <a:t>(min)</a:t>
            </a:r>
            <a:r>
              <a:rPr lang="en-US" altLang="zh-CN" dirty="0">
                <a:ea typeface="宋体" pitchFamily="2" charset="-122"/>
              </a:rPr>
              <a:t> and </a:t>
            </a:r>
            <a:r>
              <a:rPr lang="en-US" altLang="zh-CN" dirty="0">
                <a:solidFill>
                  <a:srgbClr val="FF3300"/>
                </a:solidFill>
                <a:ea typeface="宋体" pitchFamily="2" charset="-122"/>
              </a:rPr>
              <a:t>(max)</a:t>
            </a:r>
            <a:r>
              <a:rPr lang="en-US" altLang="zh-CN" dirty="0">
                <a:ea typeface="宋体" pitchFamily="2" charset="-122"/>
              </a:rPr>
              <a:t>, to help remember what they do.</a:t>
            </a:r>
          </a:p>
          <a:p>
            <a:pPr>
              <a:lnSpc>
                <a:spcPct val="90000"/>
              </a:lnSpc>
              <a:buFont typeface="Wingdings" pitchFamily="2" charset="2"/>
              <a:buNone/>
            </a:pPr>
            <a:endParaRPr lang="en-US" altLang="zh-CN" dirty="0">
              <a:ea typeface="宋体" pitchFamily="2" charset="-122"/>
            </a:endParaRPr>
          </a:p>
          <a:p>
            <a:pPr>
              <a:lnSpc>
                <a:spcPct val="90000"/>
              </a:lnSpc>
              <a:buFont typeface="Wingdings" pitchFamily="2" charset="2"/>
              <a:buNone/>
            </a:pPr>
            <a:r>
              <a:rPr lang="en-US" altLang="zh-CN" dirty="0">
                <a:solidFill>
                  <a:srgbClr val="FF3300"/>
                </a:solidFill>
                <a:ea typeface="宋体" pitchFamily="2" charset="-122"/>
              </a:rPr>
              <a:t>(max)</a:t>
            </a:r>
            <a:r>
              <a:rPr lang="en-US" altLang="zh-CN" dirty="0">
                <a:ea typeface="宋体" pitchFamily="2" charset="-122"/>
              </a:rPr>
              <a:t>	SELECT MAX(price) FROM Sells</a:t>
            </a:r>
          </a:p>
          <a:p>
            <a:pPr>
              <a:lnSpc>
                <a:spcPct val="90000"/>
              </a:lnSpc>
              <a:buFont typeface="Wingdings" pitchFamily="2" charset="2"/>
              <a:buNone/>
            </a:pPr>
            <a:r>
              <a:rPr lang="en-US" altLang="zh-CN" dirty="0">
                <a:ea typeface="宋体" pitchFamily="2" charset="-122"/>
              </a:rPr>
              <a:t>		WHERE bar = ’</a:t>
            </a:r>
            <a:r>
              <a:rPr lang="en-US" altLang="zh-CN" dirty="0" err="1">
                <a:ea typeface="宋体" pitchFamily="2" charset="-122"/>
              </a:rPr>
              <a:t>Joe’’s</a:t>
            </a:r>
            <a:r>
              <a:rPr lang="en-US" altLang="zh-CN" dirty="0">
                <a:ea typeface="宋体" pitchFamily="2" charset="-122"/>
              </a:rPr>
              <a:t> Bar’;</a:t>
            </a:r>
          </a:p>
          <a:p>
            <a:pPr>
              <a:lnSpc>
                <a:spcPct val="90000"/>
              </a:lnSpc>
              <a:buFont typeface="Wingdings" pitchFamily="2" charset="2"/>
              <a:buNone/>
            </a:pPr>
            <a:r>
              <a:rPr lang="en-US" altLang="zh-CN" dirty="0">
                <a:solidFill>
                  <a:srgbClr val="FF3300"/>
                </a:solidFill>
                <a:ea typeface="宋体" pitchFamily="2" charset="-122"/>
              </a:rPr>
              <a:t>(min)</a:t>
            </a:r>
            <a:r>
              <a:rPr lang="en-US" altLang="zh-CN" dirty="0">
                <a:ea typeface="宋体" pitchFamily="2" charset="-122"/>
              </a:rPr>
              <a:t>	SELECT MIN(price) FROM Sells</a:t>
            </a:r>
          </a:p>
          <a:p>
            <a:pPr>
              <a:lnSpc>
                <a:spcPct val="90000"/>
              </a:lnSpc>
              <a:buFont typeface="Wingdings" pitchFamily="2" charset="2"/>
              <a:buNone/>
            </a:pPr>
            <a:r>
              <a:rPr lang="en-US" altLang="zh-CN" dirty="0">
                <a:ea typeface="宋体" pitchFamily="2" charset="-122"/>
              </a:rPr>
              <a:t>		WHERE bar = ’</a:t>
            </a:r>
            <a:r>
              <a:rPr lang="en-US" altLang="zh-CN" dirty="0" err="1">
                <a:ea typeface="宋体" pitchFamily="2" charset="-122"/>
              </a:rPr>
              <a:t>Joe’’s</a:t>
            </a:r>
            <a:r>
              <a:rPr lang="en-US" altLang="zh-CN" dirty="0">
                <a:ea typeface="宋体" pitchFamily="2" charset="-122"/>
              </a:rPr>
              <a:t> Bar’;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1FB19E69-8863-49DC-A55D-2C7779A7A8AE}" type="slidenum">
              <a:rPr lang="zh-CN" altLang="en-US" smtClean="0"/>
              <a:pPr/>
              <a:t>16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8443"/>
    </mc:Choice>
    <mc:Fallback xmlns="">
      <p:transition spd="slow" advTm="18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ltLang="zh-CN">
                <a:ea typeface="宋体" pitchFamily="2" charset="-122"/>
              </a:rPr>
              <a:t>Joe’s Program</a:t>
            </a:r>
          </a:p>
        </p:txBody>
      </p:sp>
      <p:sp>
        <p:nvSpPr>
          <p:cNvPr id="176131" name="Rectangle 3"/>
          <p:cNvSpPr>
            <a:spLocks noGrp="1" noChangeArrowheads="1"/>
          </p:cNvSpPr>
          <p:nvPr>
            <p:ph idx="1"/>
          </p:nvPr>
        </p:nvSpPr>
        <p:spPr>
          <a:xfrm>
            <a:off x="467544" y="1772816"/>
            <a:ext cx="8458200" cy="4495800"/>
          </a:xfrm>
        </p:spPr>
        <p:txBody>
          <a:bodyPr/>
          <a:lstStyle/>
          <a:p>
            <a:r>
              <a:rPr lang="en-US" altLang="zh-CN" dirty="0">
                <a:ea typeface="宋体" pitchFamily="2" charset="-122"/>
              </a:rPr>
              <a:t>At about the same time, Joe executes the following steps, which have the mnemonic names </a:t>
            </a:r>
            <a:r>
              <a:rPr lang="en-US" altLang="zh-CN" dirty="0">
                <a:solidFill>
                  <a:srgbClr val="FF3300"/>
                </a:solidFill>
                <a:ea typeface="宋体" pitchFamily="2" charset="-122"/>
              </a:rPr>
              <a:t>(del)</a:t>
            </a:r>
            <a:r>
              <a:rPr lang="en-US" altLang="zh-CN" dirty="0">
                <a:ea typeface="宋体" pitchFamily="2" charset="-122"/>
              </a:rPr>
              <a:t> and </a:t>
            </a:r>
            <a:r>
              <a:rPr lang="en-US" altLang="zh-CN" dirty="0">
                <a:solidFill>
                  <a:srgbClr val="FF3300"/>
                </a:solidFill>
                <a:ea typeface="宋体" pitchFamily="2" charset="-122"/>
              </a:rPr>
              <a:t>(ins)</a:t>
            </a:r>
            <a:r>
              <a:rPr lang="en-US" altLang="zh-CN" dirty="0">
                <a:ea typeface="宋体" pitchFamily="2" charset="-122"/>
              </a:rPr>
              <a:t>.</a:t>
            </a:r>
          </a:p>
          <a:p>
            <a:pPr>
              <a:buFont typeface="Wingdings" pitchFamily="2" charset="2"/>
              <a:buNone/>
            </a:pPr>
            <a:endParaRPr lang="en-US" altLang="zh-CN" dirty="0">
              <a:ea typeface="宋体" pitchFamily="2" charset="-122"/>
            </a:endParaRPr>
          </a:p>
          <a:p>
            <a:pPr>
              <a:buFont typeface="Wingdings" pitchFamily="2" charset="2"/>
              <a:buNone/>
            </a:pPr>
            <a:r>
              <a:rPr lang="en-US" altLang="zh-CN" dirty="0">
                <a:solidFill>
                  <a:srgbClr val="FF3300"/>
                </a:solidFill>
                <a:ea typeface="宋体" pitchFamily="2" charset="-122"/>
              </a:rPr>
              <a:t>(del)</a:t>
            </a:r>
            <a:r>
              <a:rPr lang="en-US" altLang="zh-CN" dirty="0">
                <a:ea typeface="宋体" pitchFamily="2" charset="-122"/>
              </a:rPr>
              <a:t>	  DELETE FROM Sells</a:t>
            </a:r>
          </a:p>
          <a:p>
            <a:pPr>
              <a:buFont typeface="Wingdings" pitchFamily="2" charset="2"/>
              <a:buNone/>
            </a:pPr>
            <a:r>
              <a:rPr lang="en-US" altLang="zh-CN" dirty="0">
                <a:ea typeface="宋体" pitchFamily="2" charset="-122"/>
              </a:rPr>
              <a:t>		  WHERE bar = ’</a:t>
            </a:r>
            <a:r>
              <a:rPr lang="en-US" altLang="zh-CN" dirty="0" err="1">
                <a:ea typeface="宋体" pitchFamily="2" charset="-122"/>
              </a:rPr>
              <a:t>Joe’’s</a:t>
            </a:r>
            <a:r>
              <a:rPr lang="en-US" altLang="zh-CN" dirty="0">
                <a:ea typeface="宋体" pitchFamily="2" charset="-122"/>
              </a:rPr>
              <a:t> Bar’;</a:t>
            </a:r>
          </a:p>
          <a:p>
            <a:pPr>
              <a:buFont typeface="Wingdings" pitchFamily="2" charset="2"/>
              <a:buNone/>
            </a:pPr>
            <a:r>
              <a:rPr lang="en-US" altLang="zh-CN" dirty="0">
                <a:solidFill>
                  <a:srgbClr val="FF3300"/>
                </a:solidFill>
                <a:ea typeface="宋体" pitchFamily="2" charset="-122"/>
              </a:rPr>
              <a:t>(ins)</a:t>
            </a:r>
            <a:r>
              <a:rPr lang="en-US" altLang="zh-CN" dirty="0">
                <a:ea typeface="宋体" pitchFamily="2" charset="-122"/>
              </a:rPr>
              <a:t>	  INSERT INTO Sells</a:t>
            </a:r>
          </a:p>
          <a:p>
            <a:pPr>
              <a:buFont typeface="Wingdings" pitchFamily="2" charset="2"/>
              <a:buNone/>
            </a:pPr>
            <a:r>
              <a:rPr lang="en-US" altLang="zh-CN" dirty="0">
                <a:ea typeface="宋体" pitchFamily="2" charset="-122"/>
              </a:rPr>
              <a:t>		  VALUES(’</a:t>
            </a:r>
            <a:r>
              <a:rPr lang="en-US" altLang="zh-CN" dirty="0" err="1">
                <a:ea typeface="宋体" pitchFamily="2" charset="-122"/>
              </a:rPr>
              <a:t>Joe’’s</a:t>
            </a:r>
            <a:r>
              <a:rPr lang="en-US" altLang="zh-CN" dirty="0">
                <a:ea typeface="宋体" pitchFamily="2" charset="-122"/>
              </a:rPr>
              <a:t> Bar’, ’Heineken’, 3.50);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1FB19E69-8863-49DC-A55D-2C7779A7A8AE}" type="slidenum">
              <a:rPr lang="zh-CN" altLang="en-US" smtClean="0"/>
              <a:pPr/>
              <a:t>17</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6950"/>
    </mc:Choice>
    <mc:Fallback xmlns="">
      <p:transition spd="slow" advTm="1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altLang="zh-CN">
                <a:ea typeface="宋体" pitchFamily="2" charset="-122"/>
              </a:rPr>
              <a:t>Interleaving of Statements</a:t>
            </a:r>
          </a:p>
        </p:txBody>
      </p:sp>
      <p:sp>
        <p:nvSpPr>
          <p:cNvPr id="177155" name="Rectangle 3"/>
          <p:cNvSpPr>
            <a:spLocks noGrp="1" noChangeArrowheads="1"/>
          </p:cNvSpPr>
          <p:nvPr>
            <p:ph idx="1"/>
          </p:nvPr>
        </p:nvSpPr>
        <p:spPr/>
        <p:txBody>
          <a:bodyPr/>
          <a:lstStyle/>
          <a:p>
            <a:r>
              <a:rPr lang="en-US" altLang="zh-CN" dirty="0">
                <a:ea typeface="宋体" pitchFamily="2" charset="-122"/>
              </a:rPr>
              <a:t>Although </a:t>
            </a:r>
            <a:r>
              <a:rPr lang="en-US" altLang="zh-CN" dirty="0">
                <a:solidFill>
                  <a:srgbClr val="FF3300"/>
                </a:solidFill>
                <a:ea typeface="宋体" pitchFamily="2" charset="-122"/>
              </a:rPr>
              <a:t>(max)</a:t>
            </a:r>
            <a:r>
              <a:rPr lang="en-US" altLang="zh-CN" dirty="0">
                <a:ea typeface="宋体" pitchFamily="2" charset="-122"/>
              </a:rPr>
              <a:t> must come before </a:t>
            </a:r>
            <a:r>
              <a:rPr lang="en-US" altLang="zh-CN" dirty="0">
                <a:solidFill>
                  <a:srgbClr val="FF3300"/>
                </a:solidFill>
                <a:ea typeface="宋体" pitchFamily="2" charset="-122"/>
              </a:rPr>
              <a:t>(min)</a:t>
            </a:r>
            <a:r>
              <a:rPr lang="en-US" altLang="zh-CN" dirty="0">
                <a:ea typeface="宋体" pitchFamily="2" charset="-122"/>
              </a:rPr>
              <a:t>, and </a:t>
            </a:r>
            <a:r>
              <a:rPr lang="en-US" altLang="zh-CN" dirty="0">
                <a:solidFill>
                  <a:srgbClr val="FF3300"/>
                </a:solidFill>
                <a:ea typeface="宋体" pitchFamily="2" charset="-122"/>
              </a:rPr>
              <a:t>(del)</a:t>
            </a:r>
            <a:r>
              <a:rPr lang="en-US" altLang="zh-CN" dirty="0">
                <a:ea typeface="宋体" pitchFamily="2" charset="-122"/>
              </a:rPr>
              <a:t> must come before </a:t>
            </a:r>
            <a:r>
              <a:rPr lang="en-US" altLang="zh-CN" dirty="0">
                <a:solidFill>
                  <a:srgbClr val="FF3300"/>
                </a:solidFill>
                <a:ea typeface="宋体" pitchFamily="2" charset="-122"/>
              </a:rPr>
              <a:t>(ins)</a:t>
            </a:r>
            <a:r>
              <a:rPr lang="en-US" altLang="zh-CN" dirty="0">
                <a:ea typeface="宋体" pitchFamily="2" charset="-122"/>
              </a:rPr>
              <a:t>, there are no other constraints on the order of these statements, unless we group Sally’s and/or Joe’s statements into transactions.</a:t>
            </a:r>
          </a:p>
          <a:p>
            <a:r>
              <a:rPr lang="en-US" altLang="zh-CN" dirty="0">
                <a:ea typeface="宋体" pitchFamily="2" charset="-122"/>
              </a:rPr>
              <a:t>(max)(del)(min)(ins)</a:t>
            </a:r>
          </a:p>
          <a:p>
            <a:r>
              <a:rPr lang="en-US" altLang="zh-CN" dirty="0">
                <a:ea typeface="宋体" pitchFamily="2" charset="-122"/>
              </a:rPr>
              <a:t>(max)(del)(ins)(min)</a:t>
            </a:r>
          </a:p>
          <a:p>
            <a:r>
              <a:rPr lang="en-US" altLang="zh-CN" dirty="0">
                <a:ea typeface="宋体" pitchFamily="2" charset="-122"/>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18</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9650"/>
    </mc:Choice>
    <mc:Fallback xmlns="">
      <p:transition spd="slow" advTm="3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altLang="zh-CN">
                <a:ea typeface="宋体" pitchFamily="2" charset="-122"/>
              </a:rPr>
              <a:t>Example: Strange Interleaving</a:t>
            </a:r>
          </a:p>
        </p:txBody>
      </p:sp>
      <p:sp>
        <p:nvSpPr>
          <p:cNvPr id="178179" name="Rectangle 3"/>
          <p:cNvSpPr>
            <a:spLocks noGrp="1" noChangeArrowheads="1"/>
          </p:cNvSpPr>
          <p:nvPr>
            <p:ph idx="1"/>
          </p:nvPr>
        </p:nvSpPr>
        <p:spPr>
          <a:xfrm>
            <a:off x="547688" y="1676400"/>
            <a:ext cx="7772400" cy="4114800"/>
          </a:xfrm>
        </p:spPr>
        <p:txBody>
          <a:bodyPr>
            <a:normAutofit/>
          </a:bodyPr>
          <a:lstStyle/>
          <a:p>
            <a:r>
              <a:rPr lang="en-US" altLang="zh-CN" dirty="0">
                <a:ea typeface="宋体" pitchFamily="2" charset="-122"/>
              </a:rPr>
              <a:t>Suppose the steps execute in the order </a:t>
            </a:r>
            <a:r>
              <a:rPr lang="en-US" altLang="zh-CN" dirty="0">
                <a:solidFill>
                  <a:srgbClr val="FF3300"/>
                </a:solidFill>
                <a:ea typeface="宋体" pitchFamily="2" charset="-122"/>
              </a:rPr>
              <a:t>(max)(del)(ins)(min)</a:t>
            </a:r>
            <a:r>
              <a:rPr lang="en-US" altLang="zh-CN" dirty="0">
                <a:ea typeface="宋体" pitchFamily="2" charset="-122"/>
              </a:rPr>
              <a:t>.</a:t>
            </a:r>
          </a:p>
          <a:p>
            <a:endParaRPr lang="en-US" altLang="zh-CN" dirty="0">
              <a:ea typeface="宋体" pitchFamily="2" charset="-122"/>
            </a:endParaRPr>
          </a:p>
          <a:p>
            <a:pPr>
              <a:buFont typeface="Wingdings" pitchFamily="2" charset="2"/>
              <a:buNone/>
            </a:pPr>
            <a:r>
              <a:rPr lang="en-US" altLang="zh-CN" dirty="0">
                <a:ea typeface="宋体" pitchFamily="2" charset="-122"/>
              </a:rPr>
              <a:t>Joe’s Prices:</a:t>
            </a:r>
          </a:p>
          <a:p>
            <a:pPr>
              <a:buFont typeface="Wingdings" pitchFamily="2" charset="2"/>
              <a:buNone/>
            </a:pPr>
            <a:endParaRPr lang="en-US" altLang="zh-CN" sz="1400" dirty="0">
              <a:ea typeface="宋体" pitchFamily="2" charset="-122"/>
            </a:endParaRPr>
          </a:p>
          <a:p>
            <a:pPr>
              <a:buFont typeface="Wingdings" pitchFamily="2" charset="2"/>
              <a:buNone/>
            </a:pPr>
            <a:r>
              <a:rPr lang="en-US" altLang="zh-CN" dirty="0">
                <a:ea typeface="宋体" pitchFamily="2" charset="-122"/>
              </a:rPr>
              <a:t>Statement:</a:t>
            </a:r>
          </a:p>
          <a:p>
            <a:pPr>
              <a:buFont typeface="Wingdings" pitchFamily="2" charset="2"/>
              <a:buNone/>
            </a:pPr>
            <a:endParaRPr lang="en-US" altLang="zh-CN" sz="1200" dirty="0">
              <a:ea typeface="宋体" pitchFamily="2" charset="-122"/>
            </a:endParaRPr>
          </a:p>
          <a:p>
            <a:pPr>
              <a:buFont typeface="Wingdings" pitchFamily="2" charset="2"/>
              <a:buNone/>
            </a:pPr>
            <a:r>
              <a:rPr lang="en-US" altLang="zh-CN" dirty="0">
                <a:ea typeface="宋体" pitchFamily="2" charset="-122"/>
              </a:rPr>
              <a:t>Result:</a:t>
            </a:r>
          </a:p>
          <a:p>
            <a:pPr>
              <a:buFont typeface="Wingdings" pitchFamily="2" charset="2"/>
              <a:buNone/>
            </a:pPr>
            <a:endParaRPr lang="en-US" altLang="zh-CN" dirty="0">
              <a:ea typeface="宋体" pitchFamily="2" charset="-122"/>
            </a:endParaRPr>
          </a:p>
          <a:p>
            <a:r>
              <a:rPr lang="en-US" altLang="zh-CN" dirty="0">
                <a:ea typeface="宋体" pitchFamily="2" charset="-122"/>
              </a:rPr>
              <a:t>Sally sees MAX &lt; MIN!</a:t>
            </a:r>
          </a:p>
        </p:txBody>
      </p:sp>
      <p:sp>
        <p:nvSpPr>
          <p:cNvPr id="178180" name="Text Box 4"/>
          <p:cNvSpPr txBox="1">
            <a:spLocks noChangeArrowheads="1"/>
          </p:cNvSpPr>
          <p:nvPr/>
        </p:nvSpPr>
        <p:spPr bwMode="auto">
          <a:xfrm>
            <a:off x="3131840" y="2924944"/>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CA" altLang="en-US">
              <a:latin typeface="Times New Roman" pitchFamily="18" charset="0"/>
            </a:endParaRPr>
          </a:p>
        </p:txBody>
      </p:sp>
      <p:grpSp>
        <p:nvGrpSpPr>
          <p:cNvPr id="178181" name="Group 5"/>
          <p:cNvGrpSpPr>
            <a:grpSpLocks/>
          </p:cNvGrpSpPr>
          <p:nvPr/>
        </p:nvGrpSpPr>
        <p:grpSpPr bwMode="auto">
          <a:xfrm>
            <a:off x="4732040" y="2924944"/>
            <a:ext cx="1555750" cy="1066800"/>
            <a:chOff x="3024" y="1968"/>
            <a:chExt cx="980" cy="672"/>
          </a:xfrm>
        </p:grpSpPr>
        <p:sp>
          <p:nvSpPr>
            <p:cNvPr id="178182" name="Text Box 6"/>
            <p:cNvSpPr txBox="1">
              <a:spLocks noChangeArrowheads="1"/>
            </p:cNvSpPr>
            <p:nvPr/>
          </p:nvSpPr>
          <p:spPr bwMode="auto">
            <a:xfrm>
              <a:off x="3024" y="1968"/>
              <a:ext cx="9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dirty="0">
                  <a:ea typeface="宋体" pitchFamily="2" charset="-122"/>
                </a:rPr>
                <a:t>2.50, 3.00</a:t>
              </a:r>
            </a:p>
          </p:txBody>
        </p:sp>
        <p:sp>
          <p:nvSpPr>
            <p:cNvPr id="178183" name="Text Box 7"/>
            <p:cNvSpPr txBox="1">
              <a:spLocks noChangeArrowheads="1"/>
            </p:cNvSpPr>
            <p:nvPr/>
          </p:nvSpPr>
          <p:spPr bwMode="auto">
            <a:xfrm>
              <a:off x="3168" y="2352"/>
              <a:ext cx="51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a:solidFill>
                    <a:srgbClr val="FF3300"/>
                  </a:solidFill>
                  <a:ea typeface="宋体" pitchFamily="2" charset="-122"/>
                </a:rPr>
                <a:t>(del)</a:t>
              </a:r>
            </a:p>
          </p:txBody>
        </p:sp>
      </p:grpSp>
      <p:sp>
        <p:nvSpPr>
          <p:cNvPr id="178184" name="Text Box 8"/>
          <p:cNvSpPr txBox="1">
            <a:spLocks noChangeArrowheads="1"/>
          </p:cNvSpPr>
          <p:nvPr/>
        </p:nvSpPr>
        <p:spPr bwMode="auto">
          <a:xfrm flipH="1">
            <a:off x="6332240" y="3534544"/>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zh-CN">
                <a:solidFill>
                  <a:srgbClr val="FF3300"/>
                </a:solidFill>
                <a:ea typeface="宋体" pitchFamily="2" charset="-122"/>
              </a:rPr>
              <a:t>(ins)</a:t>
            </a:r>
          </a:p>
        </p:txBody>
      </p:sp>
      <p:grpSp>
        <p:nvGrpSpPr>
          <p:cNvPr id="178185" name="Group 9"/>
          <p:cNvGrpSpPr>
            <a:grpSpLocks/>
          </p:cNvGrpSpPr>
          <p:nvPr/>
        </p:nvGrpSpPr>
        <p:grpSpPr bwMode="auto">
          <a:xfrm>
            <a:off x="7475240" y="2924944"/>
            <a:ext cx="914400" cy="1600200"/>
            <a:chOff x="4752" y="1968"/>
            <a:chExt cx="576" cy="1008"/>
          </a:xfrm>
        </p:grpSpPr>
        <p:sp>
          <p:nvSpPr>
            <p:cNvPr id="178186" name="Text Box 10"/>
            <p:cNvSpPr txBox="1">
              <a:spLocks noChangeArrowheads="1"/>
            </p:cNvSpPr>
            <p:nvPr/>
          </p:nvSpPr>
          <p:spPr bwMode="auto">
            <a:xfrm>
              <a:off x="4752" y="1968"/>
              <a:ext cx="48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a:ea typeface="宋体" pitchFamily="2" charset="-122"/>
                </a:rPr>
                <a:t>3.50</a:t>
              </a:r>
            </a:p>
          </p:txBody>
        </p:sp>
        <p:sp>
          <p:nvSpPr>
            <p:cNvPr id="178187" name="Text Box 11"/>
            <p:cNvSpPr txBox="1">
              <a:spLocks noChangeArrowheads="1"/>
            </p:cNvSpPr>
            <p:nvPr/>
          </p:nvSpPr>
          <p:spPr bwMode="auto">
            <a:xfrm>
              <a:off x="4752" y="2352"/>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a:solidFill>
                    <a:srgbClr val="FF3300"/>
                  </a:solidFill>
                  <a:ea typeface="宋体" pitchFamily="2" charset="-122"/>
                </a:rPr>
                <a:t>(min)</a:t>
              </a:r>
            </a:p>
          </p:txBody>
        </p:sp>
        <p:sp>
          <p:nvSpPr>
            <p:cNvPr id="178188" name="Text Box 12"/>
            <p:cNvSpPr txBox="1">
              <a:spLocks noChangeArrowheads="1"/>
            </p:cNvSpPr>
            <p:nvPr/>
          </p:nvSpPr>
          <p:spPr bwMode="auto">
            <a:xfrm>
              <a:off x="4752" y="2688"/>
              <a:ext cx="48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a:ea typeface="宋体" pitchFamily="2" charset="-122"/>
                </a:rPr>
                <a:t>3.50</a:t>
              </a:r>
            </a:p>
          </p:txBody>
        </p:sp>
      </p:grpSp>
      <p:grpSp>
        <p:nvGrpSpPr>
          <p:cNvPr id="178189" name="Group 13"/>
          <p:cNvGrpSpPr>
            <a:grpSpLocks/>
          </p:cNvGrpSpPr>
          <p:nvPr/>
        </p:nvGrpSpPr>
        <p:grpSpPr bwMode="auto">
          <a:xfrm>
            <a:off x="3131840" y="2924944"/>
            <a:ext cx="1555750" cy="1600200"/>
            <a:chOff x="2016" y="1968"/>
            <a:chExt cx="980" cy="1008"/>
          </a:xfrm>
        </p:grpSpPr>
        <p:sp>
          <p:nvSpPr>
            <p:cNvPr id="178190" name="Text Box 14"/>
            <p:cNvSpPr txBox="1">
              <a:spLocks noChangeArrowheads="1"/>
            </p:cNvSpPr>
            <p:nvPr/>
          </p:nvSpPr>
          <p:spPr bwMode="auto">
            <a:xfrm>
              <a:off x="2016" y="1968"/>
              <a:ext cx="9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dirty="0">
                  <a:ea typeface="宋体" pitchFamily="2" charset="-122"/>
                </a:rPr>
                <a:t>2.50, 3.00</a:t>
              </a:r>
            </a:p>
          </p:txBody>
        </p:sp>
        <p:sp>
          <p:nvSpPr>
            <p:cNvPr id="178191" name="Text Box 15"/>
            <p:cNvSpPr txBox="1">
              <a:spLocks noChangeArrowheads="1"/>
            </p:cNvSpPr>
            <p:nvPr/>
          </p:nvSpPr>
          <p:spPr bwMode="auto">
            <a:xfrm>
              <a:off x="2256" y="2352"/>
              <a:ext cx="6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dirty="0">
                  <a:solidFill>
                    <a:srgbClr val="FF3300"/>
                  </a:solidFill>
                  <a:ea typeface="宋体" pitchFamily="2" charset="-122"/>
                </a:rPr>
                <a:t>(max)</a:t>
              </a:r>
            </a:p>
          </p:txBody>
        </p:sp>
        <p:sp>
          <p:nvSpPr>
            <p:cNvPr id="178192" name="Text Box 16"/>
            <p:cNvSpPr txBox="1">
              <a:spLocks noChangeArrowheads="1"/>
            </p:cNvSpPr>
            <p:nvPr/>
          </p:nvSpPr>
          <p:spPr bwMode="auto">
            <a:xfrm>
              <a:off x="2304" y="2688"/>
              <a:ext cx="48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dirty="0">
                  <a:ea typeface="宋体" pitchFamily="2" charset="-122"/>
                </a:rPr>
                <a:t>3.00</a:t>
              </a:r>
            </a:p>
          </p:txBody>
        </p:sp>
      </p:gr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4" name="Ink 3"/>
              <p14:cNvContentPartPr/>
              <p14:nvPr>
                <p:extLst>
                  <p:ext uri="{42D2F446-02D8-4167-A562-619A0277C38B}">
                    <p15:isNarration xmlns:p15="http://schemas.microsoft.com/office/powerpoint/2012/main" val="1"/>
                  </p:ext>
                </p:extLst>
              </p14:nvPr>
            </p14:nvContentPartPr>
            <p14:xfrm>
              <a:off x="3403800" y="4038480"/>
              <a:ext cx="4921560" cy="895680"/>
            </p14:xfrm>
          </p:contentPart>
        </mc:Choice>
        <mc:Fallback xmlns="">
          <p:pic>
            <p:nvPicPr>
              <p:cNvPr id="4" name="Ink 3"/>
              <p:cNvPicPr>
                <a:picLocks noGrp="1" noRot="1" noChangeAspect="1" noMove="1" noResize="1" noEditPoints="1" noAdjustHandles="1" noChangeArrowheads="1" noChangeShapeType="1"/>
              </p:cNvPicPr>
              <p:nvPr/>
            </p:nvPicPr>
            <p:blipFill>
              <a:blip r:embed="rId7"/>
              <a:stretch>
                <a:fillRect/>
              </a:stretch>
            </p:blipFill>
            <p:spPr>
              <a:xfrm>
                <a:off x="3394440" y="4029120"/>
                <a:ext cx="4940280" cy="914400"/>
              </a:xfrm>
              <a:prstGeom prst="rect">
                <a:avLst/>
              </a:prstGeom>
            </p:spPr>
          </p:pic>
        </mc:Fallback>
      </mc:AlternateContent>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19</a:t>
            </a:fld>
            <a:endParaRPr lang="en-US" altLang="zh-CN"/>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4031"/>
    </mc:Choice>
    <mc:Fallback xmlns="">
      <p:transition spd="slow" advTm="34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17818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178181"/>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178184"/>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178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17818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Today’s </a:t>
            </a:r>
            <a:r>
              <a:rPr lang="en-US" dirty="0"/>
              <a:t>Plan</a:t>
            </a:r>
          </a:p>
        </p:txBody>
      </p:sp>
      <p:sp>
        <p:nvSpPr>
          <p:cNvPr id="3" name="Content Placeholder 2"/>
          <p:cNvSpPr>
            <a:spLocks noGrp="1"/>
          </p:cNvSpPr>
          <p:nvPr>
            <p:ph idx="1"/>
          </p:nvPr>
        </p:nvSpPr>
        <p:spPr/>
        <p:txBody>
          <a:bodyPr/>
          <a:lstStyle/>
          <a:p>
            <a:r>
              <a:rPr lang="en-US" dirty="0"/>
              <a:t>Transactions</a:t>
            </a:r>
          </a:p>
          <a:p>
            <a:pPr lvl="1"/>
            <a:r>
              <a:rPr lang="en-US" dirty="0"/>
              <a:t>ACID properties</a:t>
            </a:r>
          </a:p>
          <a:p>
            <a:pPr lvl="1"/>
            <a:r>
              <a:rPr lang="en-US" dirty="0"/>
              <a:t>5 states of transaction</a:t>
            </a:r>
          </a:p>
          <a:p>
            <a:r>
              <a:rPr lang="en-US" dirty="0"/>
              <a:t>Transactions in SQL</a:t>
            </a:r>
          </a:p>
          <a:p>
            <a:r>
              <a:rPr lang="en-US" dirty="0"/>
              <a:t>4 Isolation Levels in SQL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5" name="Slide Number Placeholder 4"/>
          <p:cNvSpPr>
            <a:spLocks noGrp="1"/>
          </p:cNvSpPr>
          <p:nvPr>
            <p:ph type="sldNum" sz="quarter" idx="12"/>
          </p:nvPr>
        </p:nvSpPr>
        <p:spPr/>
        <p:txBody>
          <a:bodyPr/>
          <a:lstStyle/>
          <a:p>
            <a:pPr>
              <a:defRPr/>
            </a:pPr>
            <a:fld id="{81D1ADCC-E8CB-4089-9815-5153F4DFEE53}" type="slidenum">
              <a:rPr lang="zh-CN" altLang="en-US" smtClean="0"/>
              <a:pPr>
                <a:defRPr/>
              </a:pPr>
              <a:t>2</a:t>
            </a:fld>
            <a:endParaRPr lang="en-US" altLang="zh-CN"/>
          </a:p>
        </p:txBody>
      </p:sp>
    </p:spTree>
    <p:extLst>
      <p:ext uri="{BB962C8B-B14F-4D97-AF65-F5344CB8AC3E}">
        <p14:creationId xmlns:p14="http://schemas.microsoft.com/office/powerpoint/2010/main" val="72330250"/>
      </p:ext>
    </p:extLst>
  </p:cSld>
  <p:clrMapOvr>
    <a:masterClrMapping/>
  </p:clrMapOvr>
  <mc:AlternateContent xmlns:mc="http://schemas.openxmlformats.org/markup-compatibility/2006" xmlns:p14="http://schemas.microsoft.com/office/powerpoint/2010/main">
    <mc:Choice Requires="p14">
      <p:transition spd="slow" p14:dur="2000" advTm="32523"/>
    </mc:Choice>
    <mc:Fallback xmlns="">
      <p:transition spd="slow" advTm="32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79512" y="404664"/>
            <a:ext cx="9144000" cy="1143000"/>
          </a:xfrm>
        </p:spPr>
        <p:txBody>
          <a:bodyPr/>
          <a:lstStyle/>
          <a:p>
            <a:r>
              <a:rPr lang="en-US" altLang="zh-CN" dirty="0">
                <a:ea typeface="宋体" pitchFamily="2" charset="-122"/>
              </a:rPr>
              <a:t>Fixing the Problem by Using Transactions</a:t>
            </a:r>
          </a:p>
        </p:txBody>
      </p:sp>
      <p:sp>
        <p:nvSpPr>
          <p:cNvPr id="179203" name="Rectangle 3"/>
          <p:cNvSpPr>
            <a:spLocks noGrp="1" noChangeArrowheads="1"/>
          </p:cNvSpPr>
          <p:nvPr>
            <p:ph idx="1"/>
          </p:nvPr>
        </p:nvSpPr>
        <p:spPr/>
        <p:txBody>
          <a:bodyPr/>
          <a:lstStyle/>
          <a:p>
            <a:pPr>
              <a:lnSpc>
                <a:spcPct val="90000"/>
              </a:lnSpc>
            </a:pPr>
            <a:r>
              <a:rPr lang="en-US" altLang="zh-CN" dirty="0">
                <a:ea typeface="宋体" pitchFamily="2" charset="-122"/>
              </a:rPr>
              <a:t>If we group Sally’s statements </a:t>
            </a:r>
            <a:r>
              <a:rPr lang="en-US" altLang="zh-CN" dirty="0">
                <a:solidFill>
                  <a:srgbClr val="FF3300"/>
                </a:solidFill>
                <a:ea typeface="宋体" pitchFamily="2" charset="-122"/>
              </a:rPr>
              <a:t>(max)(min)</a:t>
            </a:r>
            <a:r>
              <a:rPr lang="en-US" altLang="zh-CN" dirty="0">
                <a:ea typeface="宋体" pitchFamily="2" charset="-122"/>
              </a:rPr>
              <a:t> into one transaction, then she cannot see this inconsistency.</a:t>
            </a:r>
          </a:p>
          <a:p>
            <a:pPr lvl="1">
              <a:lnSpc>
                <a:spcPct val="90000"/>
              </a:lnSpc>
            </a:pPr>
            <a:r>
              <a:rPr lang="en-US" altLang="zh-CN" dirty="0">
                <a:ea typeface="宋体" pitchFamily="2" charset="-122"/>
              </a:rPr>
              <a:t>That is, max and min treated as one and nothing can be changed in the middle.</a:t>
            </a:r>
          </a:p>
          <a:p>
            <a:pPr>
              <a:lnSpc>
                <a:spcPct val="90000"/>
              </a:lnSpc>
            </a:pPr>
            <a:r>
              <a:rPr lang="en-US" altLang="zh-CN" dirty="0">
                <a:ea typeface="宋体" pitchFamily="2" charset="-122"/>
              </a:rPr>
              <a:t>She sees Joe’s prices at some fixed time.</a:t>
            </a:r>
          </a:p>
          <a:p>
            <a:pPr lvl="1">
              <a:lnSpc>
                <a:spcPct val="90000"/>
              </a:lnSpc>
            </a:pPr>
            <a:r>
              <a:rPr lang="en-US" altLang="zh-CN" dirty="0">
                <a:ea typeface="宋体" pitchFamily="2" charset="-122"/>
              </a:rPr>
              <a:t>Either before or after he changes prices, or in the middle, but the MAX and MIN are computed from the same prices.</a:t>
            </a:r>
          </a:p>
          <a:p>
            <a:pPr lvl="1">
              <a:lnSpc>
                <a:spcPct val="90000"/>
              </a:lnSpc>
            </a:pPr>
            <a:r>
              <a:rPr lang="en-US" altLang="zh-CN" dirty="0">
                <a:ea typeface="宋体" pitchFamily="2" charset="-122"/>
              </a:rPr>
              <a:t>Only the following sequences would Sally observe.</a:t>
            </a:r>
          </a:p>
          <a:p>
            <a:pPr lvl="2">
              <a:lnSpc>
                <a:spcPct val="90000"/>
              </a:lnSpc>
            </a:pPr>
            <a:r>
              <a:rPr lang="en-US" altLang="zh-CN" dirty="0">
                <a:solidFill>
                  <a:srgbClr val="FF3300"/>
                </a:solidFill>
                <a:ea typeface="宋体" pitchFamily="2" charset="-122"/>
              </a:rPr>
              <a:t>(max)(min)(del)(ins)</a:t>
            </a:r>
          </a:p>
          <a:p>
            <a:pPr lvl="2">
              <a:lnSpc>
                <a:spcPct val="90000"/>
              </a:lnSpc>
            </a:pPr>
            <a:r>
              <a:rPr lang="en-US" altLang="zh-CN" dirty="0">
                <a:solidFill>
                  <a:srgbClr val="FF3300"/>
                </a:solidFill>
                <a:ea typeface="宋体" pitchFamily="2" charset="-122"/>
              </a:rPr>
              <a:t>(del)(max)(min)(ins)</a:t>
            </a:r>
          </a:p>
          <a:p>
            <a:pPr lvl="2">
              <a:lnSpc>
                <a:spcPct val="90000"/>
              </a:lnSpc>
            </a:pPr>
            <a:r>
              <a:rPr lang="en-US" altLang="zh-CN" dirty="0">
                <a:solidFill>
                  <a:srgbClr val="FF3300"/>
                </a:solidFill>
                <a:ea typeface="宋体" pitchFamily="2" charset="-122"/>
              </a:rPr>
              <a:t>(del)(ins)(max)(min)</a:t>
            </a:r>
          </a:p>
          <a:p>
            <a:pPr lvl="1">
              <a:lnSpc>
                <a:spcPct val="90000"/>
              </a:lnSpc>
            </a:pPr>
            <a:endParaRPr lang="en-US" altLang="zh-CN" dirty="0">
              <a:solidFill>
                <a:srgbClr val="FF3300"/>
              </a:solidFill>
              <a:ea typeface="宋体" pitchFamily="2" charset="-122"/>
            </a:endParaRPr>
          </a:p>
          <a:p>
            <a:pPr lvl="1">
              <a:lnSpc>
                <a:spcPct val="90000"/>
              </a:lnSpc>
            </a:pPr>
            <a:endParaRPr lang="en-US" altLang="zh-CN" dirty="0">
              <a:ea typeface="宋体" pitchFamily="2" charset="-122"/>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20</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0829"/>
    </mc:Choice>
    <mc:Fallback xmlns="">
      <p:transition spd="slow" advTm="20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altLang="zh-CN">
                <a:ea typeface="宋体" pitchFamily="2" charset="-122"/>
              </a:rPr>
              <a:t>Another Problem: Rollback</a:t>
            </a:r>
          </a:p>
        </p:txBody>
      </p:sp>
      <p:sp>
        <p:nvSpPr>
          <p:cNvPr id="180227" name="Rectangle 3"/>
          <p:cNvSpPr>
            <a:spLocks noGrp="1" noChangeArrowheads="1"/>
          </p:cNvSpPr>
          <p:nvPr>
            <p:ph idx="1"/>
          </p:nvPr>
        </p:nvSpPr>
        <p:spPr>
          <a:xfrm>
            <a:off x="539552" y="1700808"/>
            <a:ext cx="7772400" cy="4419600"/>
          </a:xfrm>
        </p:spPr>
        <p:txBody>
          <a:bodyPr/>
          <a:lstStyle/>
          <a:p>
            <a:r>
              <a:rPr lang="en-US" altLang="zh-CN" dirty="0">
                <a:ea typeface="宋体" pitchFamily="2" charset="-122"/>
              </a:rPr>
              <a:t>Suppose Joe executes </a:t>
            </a:r>
            <a:r>
              <a:rPr lang="en-US" altLang="zh-CN" dirty="0">
                <a:solidFill>
                  <a:srgbClr val="FF3300"/>
                </a:solidFill>
                <a:ea typeface="宋体" pitchFamily="2" charset="-122"/>
              </a:rPr>
              <a:t>(del)(ins)</a:t>
            </a:r>
            <a:r>
              <a:rPr lang="en-US" altLang="zh-CN" dirty="0">
                <a:ea typeface="宋体" pitchFamily="2" charset="-122"/>
              </a:rPr>
              <a:t>, not as a transaction, but after executing these statements, thinks better of it and issues a ROLLBACK statement.</a:t>
            </a:r>
          </a:p>
          <a:p>
            <a:pPr marL="182880" lvl="2">
              <a:buSzPct val="85000"/>
            </a:pPr>
            <a:r>
              <a:rPr lang="en-US" altLang="zh-CN" sz="2400" dirty="0">
                <a:ea typeface="宋体" pitchFamily="2" charset="-122"/>
              </a:rPr>
              <a:t>If Sally executes her statements after </a:t>
            </a:r>
            <a:r>
              <a:rPr lang="en-US" altLang="zh-CN" sz="2400" dirty="0">
                <a:solidFill>
                  <a:srgbClr val="FF3300"/>
                </a:solidFill>
                <a:ea typeface="宋体" pitchFamily="2" charset="-122"/>
              </a:rPr>
              <a:t>(ins)</a:t>
            </a:r>
            <a:r>
              <a:rPr lang="en-US" altLang="zh-CN" sz="2400" dirty="0">
                <a:ea typeface="宋体" pitchFamily="2" charset="-122"/>
              </a:rPr>
              <a:t> but before the rollback, then she sees a value, 3.50, that never existed in the database.</a:t>
            </a:r>
          </a:p>
          <a:p>
            <a:pPr marL="182880" lvl="2">
              <a:buSzPct val="85000"/>
            </a:pPr>
            <a:r>
              <a:rPr lang="en-US" altLang="zh-CN" sz="2400" dirty="0">
                <a:solidFill>
                  <a:srgbClr val="FF3300"/>
                </a:solidFill>
                <a:ea typeface="宋体" pitchFamily="2" charset="-122"/>
              </a:rPr>
              <a:t>(del)(ins)(max)(min)(ROLLBACK)</a:t>
            </a:r>
          </a:p>
          <a:p>
            <a:endParaRPr lang="en-US" altLang="zh-CN" dirty="0">
              <a:ea typeface="宋体" pitchFamily="2" charset="-122"/>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6" name="Ink 5"/>
              <p14:cNvContentPartPr/>
              <p14:nvPr>
                <p:extLst>
                  <p:ext uri="{42D2F446-02D8-4167-A562-619A0277C38B}">
                    <p15:isNarration xmlns:p15="http://schemas.microsoft.com/office/powerpoint/2012/main" val="1"/>
                  </p:ext>
                </p:extLst>
              </p14:nvPr>
            </p14:nvContentPartPr>
            <p14:xfrm>
              <a:off x="1911600" y="3886200"/>
              <a:ext cx="1403640" cy="794160"/>
            </p14:xfrm>
          </p:contentPart>
        </mc:Choice>
        <mc:Fallback xmlns="">
          <p:pic>
            <p:nvPicPr>
              <p:cNvPr id="6" name="Ink 5"/>
              <p:cNvPicPr>
                <a:picLocks noGrp="1" noRot="1" noChangeAspect="1" noMove="1" noResize="1" noEditPoints="1" noAdjustHandles="1" noChangeArrowheads="1" noChangeShapeType="1"/>
              </p:cNvPicPr>
              <p:nvPr/>
            </p:nvPicPr>
            <p:blipFill>
              <a:blip r:embed="rId6"/>
              <a:stretch>
                <a:fillRect/>
              </a:stretch>
            </p:blipFill>
            <p:spPr>
              <a:xfrm>
                <a:off x="1902240" y="3876840"/>
                <a:ext cx="1422360" cy="812880"/>
              </a:xfrm>
              <a:prstGeom prst="rect">
                <a:avLst/>
              </a:prstGeom>
            </p:spPr>
          </p:pic>
        </mc:Fallback>
      </mc:AlternateContent>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21</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50497"/>
    </mc:Choice>
    <mc:Fallback xmlns="">
      <p:transition spd="slow" advTm="5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ltLang="zh-CN">
                <a:ea typeface="宋体" pitchFamily="2" charset="-122"/>
              </a:rPr>
              <a:t>Solution</a:t>
            </a:r>
          </a:p>
        </p:txBody>
      </p:sp>
      <p:sp>
        <p:nvSpPr>
          <p:cNvPr id="181251" name="Rectangle 3"/>
          <p:cNvSpPr>
            <a:spLocks noGrp="1" noChangeArrowheads="1"/>
          </p:cNvSpPr>
          <p:nvPr>
            <p:ph idx="1"/>
          </p:nvPr>
        </p:nvSpPr>
        <p:spPr/>
        <p:txBody>
          <a:bodyPr/>
          <a:lstStyle/>
          <a:p>
            <a:r>
              <a:rPr lang="en-US" altLang="zh-CN" dirty="0">
                <a:ea typeface="宋体" pitchFamily="2" charset="-122"/>
              </a:rPr>
              <a:t>If Joe executes </a:t>
            </a:r>
            <a:r>
              <a:rPr lang="en-US" altLang="zh-CN" dirty="0">
                <a:solidFill>
                  <a:srgbClr val="FF3300"/>
                </a:solidFill>
                <a:ea typeface="宋体" pitchFamily="2" charset="-122"/>
              </a:rPr>
              <a:t>(del)(ins)</a:t>
            </a:r>
            <a:r>
              <a:rPr lang="en-US" altLang="zh-CN" dirty="0">
                <a:ea typeface="宋体" pitchFamily="2" charset="-122"/>
              </a:rPr>
              <a:t> as a transaction, its effect cannot be seen by others until the transaction executes COMMIT.</a:t>
            </a:r>
          </a:p>
          <a:p>
            <a:pPr lvl="1"/>
            <a:r>
              <a:rPr lang="en-US" altLang="zh-CN" dirty="0">
                <a:ea typeface="宋体" pitchFamily="2" charset="-122"/>
              </a:rPr>
              <a:t>If the transaction executes ROLLBACK instead, then its effects can </a:t>
            </a:r>
            <a:r>
              <a:rPr lang="en-US" altLang="zh-CN" i="1" dirty="0">
                <a:ea typeface="宋体" pitchFamily="2" charset="-122"/>
              </a:rPr>
              <a:t>never</a:t>
            </a:r>
            <a:r>
              <a:rPr lang="en-US" altLang="zh-CN" dirty="0">
                <a:ea typeface="宋体" pitchFamily="2" charset="-122"/>
              </a:rPr>
              <a:t>  be seen.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1FB19E69-8863-49DC-A55D-2C7779A7A8AE}" type="slidenum">
              <a:rPr lang="zh-CN" altLang="en-US" smtClean="0"/>
              <a:pPr/>
              <a:t>22</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6496"/>
    </mc:Choice>
    <mc:Fallback xmlns="">
      <p:transition spd="slow" advTm="1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ltLang="zh-CN">
                <a:ea typeface="宋体" pitchFamily="2" charset="-122"/>
              </a:rPr>
              <a:t>Isolation Levels</a:t>
            </a:r>
          </a:p>
        </p:txBody>
      </p:sp>
      <p:sp>
        <p:nvSpPr>
          <p:cNvPr id="182275" name="Rectangle 3"/>
          <p:cNvSpPr>
            <a:spLocks noGrp="1" noChangeArrowheads="1"/>
          </p:cNvSpPr>
          <p:nvPr>
            <p:ph idx="1"/>
          </p:nvPr>
        </p:nvSpPr>
        <p:spPr/>
        <p:txBody>
          <a:bodyPr/>
          <a:lstStyle/>
          <a:p>
            <a:r>
              <a:rPr lang="en-US" altLang="zh-CN">
                <a:ea typeface="宋体" pitchFamily="2" charset="-122"/>
              </a:rPr>
              <a:t>SQL defines four </a:t>
            </a:r>
            <a:r>
              <a:rPr lang="en-US" altLang="zh-CN" i="1">
                <a:solidFill>
                  <a:srgbClr val="FF0066"/>
                </a:solidFill>
                <a:ea typeface="宋体" pitchFamily="2" charset="-122"/>
              </a:rPr>
              <a:t>isolation levels</a:t>
            </a:r>
            <a:r>
              <a:rPr lang="en-US" altLang="zh-CN">
                <a:ea typeface="宋体" pitchFamily="2" charset="-122"/>
              </a:rPr>
              <a:t>  = choices about what interactions are allowed by transactions that execute at about the same time.</a:t>
            </a:r>
          </a:p>
          <a:p>
            <a:r>
              <a:rPr lang="en-US" altLang="zh-CN">
                <a:ea typeface="宋体" pitchFamily="2" charset="-122"/>
              </a:rPr>
              <a:t>How a DBMS implements these isolation levels is highly complex, and a typical DBMS provides its own options.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23</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627"/>
    </mc:Choice>
    <mc:Fallback xmlns="">
      <p:transition spd="slow" advTm="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altLang="zh-CN">
                <a:ea typeface="宋体" pitchFamily="2" charset="-122"/>
              </a:rPr>
              <a:t>Choosing the Isolation Level</a:t>
            </a:r>
          </a:p>
        </p:txBody>
      </p:sp>
      <p:sp>
        <p:nvSpPr>
          <p:cNvPr id="183299" name="Rectangle 3"/>
          <p:cNvSpPr>
            <a:spLocks noGrp="1" noChangeArrowheads="1"/>
          </p:cNvSpPr>
          <p:nvPr>
            <p:ph idx="1"/>
          </p:nvPr>
        </p:nvSpPr>
        <p:spPr/>
        <p:txBody>
          <a:bodyPr/>
          <a:lstStyle/>
          <a:p>
            <a:pPr marL="609600" indent="-609600">
              <a:buFont typeface="Wingdings" pitchFamily="2" charset="2"/>
              <a:buNone/>
            </a:pPr>
            <a:r>
              <a:rPr lang="en-US" altLang="zh-CN" dirty="0">
                <a:ea typeface="宋体" pitchFamily="2" charset="-122"/>
              </a:rPr>
              <a:t>Within a transaction, we can say:</a:t>
            </a:r>
          </a:p>
          <a:p>
            <a:pPr marL="609600" indent="-609600">
              <a:buFont typeface="Wingdings" pitchFamily="2" charset="2"/>
              <a:buNone/>
            </a:pPr>
            <a:r>
              <a:rPr lang="en-US" altLang="zh-CN" dirty="0">
                <a:ea typeface="宋体" pitchFamily="2" charset="-122"/>
              </a:rPr>
              <a:t>SET TRANSACTION ISOLATION LEVEL </a:t>
            </a:r>
            <a:r>
              <a:rPr lang="en-US" altLang="zh-CN" i="1" dirty="0">
                <a:ea typeface="宋体" pitchFamily="2" charset="-122"/>
              </a:rPr>
              <a:t>X</a:t>
            </a:r>
          </a:p>
          <a:p>
            <a:pPr marL="609600" indent="-609600">
              <a:buFont typeface="Wingdings" pitchFamily="2" charset="2"/>
              <a:buNone/>
            </a:pPr>
            <a:r>
              <a:rPr lang="en-US" altLang="zh-CN" dirty="0">
                <a:ea typeface="宋体" pitchFamily="2" charset="-122"/>
              </a:rPr>
              <a:t>where </a:t>
            </a:r>
            <a:r>
              <a:rPr lang="en-US" altLang="zh-CN" i="1" dirty="0">
                <a:ea typeface="宋体" pitchFamily="2" charset="-122"/>
              </a:rPr>
              <a:t>X</a:t>
            </a:r>
            <a:r>
              <a:rPr lang="en-US" altLang="zh-CN" dirty="0">
                <a:ea typeface="宋体" pitchFamily="2" charset="-122"/>
              </a:rPr>
              <a:t>  =</a:t>
            </a:r>
          </a:p>
          <a:p>
            <a:pPr marL="990600" lvl="1" indent="-533400">
              <a:buFont typeface="Monotype Sorts" pitchFamily="2" charset="2"/>
              <a:buAutoNum type="arabicPeriod"/>
            </a:pPr>
            <a:r>
              <a:rPr lang="en-US" altLang="zh-CN" dirty="0">
                <a:ea typeface="宋体" pitchFamily="2" charset="-122"/>
              </a:rPr>
              <a:t>SERIALIZABLE</a:t>
            </a:r>
          </a:p>
          <a:p>
            <a:pPr marL="990600" lvl="1" indent="-533400">
              <a:buFont typeface="Monotype Sorts" pitchFamily="2" charset="2"/>
              <a:buAutoNum type="arabicPeriod"/>
            </a:pPr>
            <a:r>
              <a:rPr lang="en-US" altLang="zh-CN" dirty="0">
                <a:ea typeface="宋体" pitchFamily="2" charset="-122"/>
              </a:rPr>
              <a:t>REPEATABLE READ</a:t>
            </a:r>
          </a:p>
          <a:p>
            <a:pPr marL="990600" lvl="1" indent="-533400">
              <a:buFont typeface="Monotype Sorts" pitchFamily="2" charset="2"/>
              <a:buAutoNum type="arabicPeriod"/>
            </a:pPr>
            <a:r>
              <a:rPr lang="en-US" altLang="zh-CN" dirty="0">
                <a:ea typeface="宋体" pitchFamily="2" charset="-122"/>
              </a:rPr>
              <a:t>READ COMMITTED</a:t>
            </a:r>
          </a:p>
          <a:p>
            <a:pPr marL="990600" lvl="1" indent="-533400">
              <a:buFont typeface="Monotype Sorts" pitchFamily="2" charset="2"/>
              <a:buAutoNum type="arabicPeriod"/>
            </a:pPr>
            <a:r>
              <a:rPr lang="en-US" altLang="zh-CN" dirty="0">
                <a:ea typeface="宋体" pitchFamily="2" charset="-122"/>
              </a:rPr>
              <a:t>READ UNCOMMITTED</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7" name="Ink 6"/>
              <p14:cNvContentPartPr/>
              <p14:nvPr>
                <p:extLst>
                  <p:ext uri="{42D2F446-02D8-4167-A562-619A0277C38B}">
                    <p15:isNarration xmlns:p15="http://schemas.microsoft.com/office/powerpoint/2012/main" val="1"/>
                  </p:ext>
                </p:extLst>
              </p14:nvPr>
            </p14:nvContentPartPr>
            <p14:xfrm>
              <a:off x="406440" y="1625760"/>
              <a:ext cx="6718680" cy="3200760"/>
            </p14:xfrm>
          </p:contentPart>
        </mc:Choice>
        <mc:Fallback xmlns="">
          <p:pic>
            <p:nvPicPr>
              <p:cNvPr id="7" name="Ink 6"/>
              <p:cNvPicPr>
                <a:picLocks noGrp="1" noRot="1" noChangeAspect="1" noMove="1" noResize="1" noEditPoints="1" noAdjustHandles="1" noChangeArrowheads="1" noChangeShapeType="1"/>
              </p:cNvPicPr>
              <p:nvPr/>
            </p:nvPicPr>
            <p:blipFill>
              <a:blip r:embed="rId6"/>
              <a:stretch>
                <a:fillRect/>
              </a:stretch>
            </p:blipFill>
            <p:spPr>
              <a:xfrm>
                <a:off x="397080" y="1616400"/>
                <a:ext cx="6737400" cy="3219480"/>
              </a:xfrm>
              <a:prstGeom prst="rect">
                <a:avLst/>
              </a:prstGeom>
            </p:spPr>
          </p:pic>
        </mc:Fallback>
      </mc:AlternateContent>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24</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4256"/>
    </mc:Choice>
    <mc:Fallback xmlns="">
      <p:transition spd="slow" advTm="1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en-US" altLang="zh-CN">
                <a:ea typeface="宋体" pitchFamily="2" charset="-122"/>
              </a:rPr>
              <a:t>Serializable Transactions</a:t>
            </a:r>
          </a:p>
        </p:txBody>
      </p:sp>
      <p:sp>
        <p:nvSpPr>
          <p:cNvPr id="184323" name="Rectangle 3"/>
          <p:cNvSpPr>
            <a:spLocks noGrp="1" noChangeArrowheads="1"/>
          </p:cNvSpPr>
          <p:nvPr>
            <p:ph idx="1"/>
          </p:nvPr>
        </p:nvSpPr>
        <p:spPr>
          <a:xfrm>
            <a:off x="539552" y="1628800"/>
            <a:ext cx="7620000" cy="4419600"/>
          </a:xfrm>
        </p:spPr>
        <p:txBody>
          <a:bodyPr/>
          <a:lstStyle/>
          <a:p>
            <a:r>
              <a:rPr lang="en-US" altLang="zh-CN" sz="2800" dirty="0">
                <a:ea typeface="宋体" pitchFamily="2" charset="-122"/>
              </a:rPr>
              <a:t>If Sally = </a:t>
            </a:r>
            <a:r>
              <a:rPr lang="en-US" altLang="zh-CN" sz="2800" dirty="0">
                <a:solidFill>
                  <a:srgbClr val="FF3300"/>
                </a:solidFill>
                <a:ea typeface="宋体" pitchFamily="2" charset="-122"/>
              </a:rPr>
              <a:t>(max)(min)</a:t>
            </a:r>
            <a:r>
              <a:rPr lang="en-US" altLang="zh-CN" sz="2800" dirty="0">
                <a:ea typeface="宋体" pitchFamily="2" charset="-122"/>
              </a:rPr>
              <a:t> and Joe = </a:t>
            </a:r>
            <a:r>
              <a:rPr lang="en-US" altLang="zh-CN" sz="2800" dirty="0">
                <a:solidFill>
                  <a:srgbClr val="FF3300"/>
                </a:solidFill>
                <a:ea typeface="宋体" pitchFamily="2" charset="-122"/>
              </a:rPr>
              <a:t>(del)(ins)</a:t>
            </a:r>
            <a:r>
              <a:rPr lang="en-US" altLang="zh-CN" sz="2800" dirty="0">
                <a:ea typeface="宋体" pitchFamily="2" charset="-122"/>
              </a:rPr>
              <a:t> are each transactions, and Sally runs with isolation level SERIALIZABLE, then she will see the database either before or after Joe runs, but not in the middle.</a:t>
            </a:r>
          </a:p>
          <a:p>
            <a:r>
              <a:rPr lang="en-US" altLang="zh-CN" sz="2800" dirty="0">
                <a:ea typeface="宋体" pitchFamily="2" charset="-122"/>
              </a:rPr>
              <a:t>It is up to the DBMS vendor to figure out how to do that, e.g.:</a:t>
            </a:r>
          </a:p>
          <a:p>
            <a:pPr lvl="1"/>
            <a:r>
              <a:rPr lang="en-US" altLang="zh-CN" sz="2400" dirty="0">
                <a:ea typeface="宋体" pitchFamily="2" charset="-122"/>
              </a:rPr>
              <a:t>True isolation in time.</a:t>
            </a:r>
          </a:p>
          <a:p>
            <a:pPr lvl="1"/>
            <a:r>
              <a:rPr lang="en-US" altLang="zh-CN" sz="2400" dirty="0">
                <a:ea typeface="宋体" pitchFamily="2" charset="-122"/>
              </a:rPr>
              <a:t>Keep Joe’s old prices around to answer Sally’s queries.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1FB19E69-8863-49DC-A55D-2C7779A7A8AE}" type="slidenum">
              <a:rPr lang="zh-CN" altLang="en-US" smtClean="0"/>
              <a:pPr/>
              <a:t>25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8259"/>
    </mc:Choice>
    <mc:Fallback xmlns="">
      <p:transition spd="slow" advTm="18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ltLang="zh-CN">
                <a:ea typeface="宋体" pitchFamily="2" charset="-122"/>
              </a:rPr>
              <a:t>Read-Committed Transactions</a:t>
            </a:r>
          </a:p>
        </p:txBody>
      </p:sp>
      <p:sp>
        <p:nvSpPr>
          <p:cNvPr id="186371" name="Rectangle 3"/>
          <p:cNvSpPr>
            <a:spLocks noGrp="1" noChangeArrowheads="1"/>
          </p:cNvSpPr>
          <p:nvPr>
            <p:ph idx="1"/>
          </p:nvPr>
        </p:nvSpPr>
        <p:spPr/>
        <p:txBody>
          <a:bodyPr/>
          <a:lstStyle/>
          <a:p>
            <a:r>
              <a:rPr lang="en-US" altLang="zh-CN">
                <a:ea typeface="宋体" pitchFamily="2" charset="-122"/>
              </a:rPr>
              <a:t>If Sally runs with isolation level READ COMMITTED, then she can see only committed data, but not necessarily the same data each time.</a:t>
            </a:r>
          </a:p>
          <a:p>
            <a:r>
              <a:rPr lang="en-US" altLang="zh-CN">
                <a:ea typeface="宋体" pitchFamily="2" charset="-122"/>
              </a:rPr>
              <a:t>Example: Under READ COMMITTED, the interleaving </a:t>
            </a:r>
            <a:r>
              <a:rPr lang="en-US" altLang="zh-CN">
                <a:solidFill>
                  <a:srgbClr val="FF3300"/>
                </a:solidFill>
                <a:ea typeface="宋体" pitchFamily="2" charset="-122"/>
              </a:rPr>
              <a:t>(max)(del)(ins)(min)</a:t>
            </a:r>
            <a:r>
              <a:rPr lang="en-US" altLang="zh-CN">
                <a:ea typeface="宋体" pitchFamily="2" charset="-122"/>
              </a:rPr>
              <a:t> is allowed, as long as Joe commits.</a:t>
            </a:r>
          </a:p>
          <a:p>
            <a:pPr lvl="1"/>
            <a:r>
              <a:rPr lang="en-US" altLang="zh-CN">
                <a:ea typeface="宋体" pitchFamily="2" charset="-122"/>
              </a:rPr>
              <a:t>Sally sees MAX &lt; MIN.</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p14:cNvContentPartPr/>
              <p14:nvPr>
                <p:extLst>
                  <p:ext uri="{42D2F446-02D8-4167-A562-619A0277C38B}">
                    <p15:isNarration xmlns:p15="http://schemas.microsoft.com/office/powerpoint/2012/main" val="1"/>
                  </p:ext>
                </p:extLst>
              </p14:nvPr>
            </p14:nvContentPartPr>
            <p14:xfrm>
              <a:off x="666720" y="2882880"/>
              <a:ext cx="3467520" cy="921240"/>
            </p14:xfrm>
          </p:contentPart>
        </mc:Choice>
        <mc:Fallback xmlns="">
          <p:pic>
            <p:nvPicPr>
              <p:cNvPr id="2" name="Ink 1"/>
              <p:cNvPicPr>
                <a:picLocks noGrp="1" noRot="1" noChangeAspect="1" noMove="1" noResize="1" noEditPoints="1" noAdjustHandles="1" noChangeArrowheads="1" noChangeShapeType="1"/>
              </p:cNvPicPr>
              <p:nvPr/>
            </p:nvPicPr>
            <p:blipFill>
              <a:blip r:embed="rId6"/>
              <a:stretch>
                <a:fillRect/>
              </a:stretch>
            </p:blipFill>
            <p:spPr>
              <a:xfrm>
                <a:off x="657360" y="2873520"/>
                <a:ext cx="3486240" cy="939960"/>
              </a:xfrm>
              <a:prstGeom prst="rect">
                <a:avLst/>
              </a:prstGeom>
            </p:spPr>
          </p:pic>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1FB19E69-8863-49DC-A55D-2C7779A7A8AE}" type="slidenum">
              <a:rPr lang="zh-CN" altLang="en-US" smtClean="0"/>
              <a:pPr/>
              <a:t>26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1073"/>
    </mc:Choice>
    <mc:Fallback xmlns="">
      <p:transition spd="slow" advTm="31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altLang="zh-CN">
                <a:ea typeface="宋体" pitchFamily="2" charset="-122"/>
              </a:rPr>
              <a:t>Repeatable-Read Transactions</a:t>
            </a:r>
          </a:p>
        </p:txBody>
      </p:sp>
      <p:sp>
        <p:nvSpPr>
          <p:cNvPr id="187395" name="Rectangle 3"/>
          <p:cNvSpPr>
            <a:spLocks noGrp="1" noChangeArrowheads="1"/>
          </p:cNvSpPr>
          <p:nvPr>
            <p:ph idx="1"/>
          </p:nvPr>
        </p:nvSpPr>
        <p:spPr/>
        <p:txBody>
          <a:bodyPr/>
          <a:lstStyle/>
          <a:p>
            <a:r>
              <a:rPr lang="en-US" altLang="zh-CN" dirty="0">
                <a:ea typeface="宋体" pitchFamily="2" charset="-122"/>
              </a:rPr>
              <a:t>Requirement is like read-committed, plus: if data is read again, then everything seen the first time will be seen the second time, the third time … …</a:t>
            </a:r>
          </a:p>
          <a:p>
            <a:pPr lvl="1"/>
            <a:r>
              <a:rPr lang="en-US" altLang="zh-CN" dirty="0">
                <a:ea typeface="宋体" pitchFamily="2" charset="-122"/>
              </a:rPr>
              <a:t>But the second and subsequent reads may see </a:t>
            </a:r>
            <a:r>
              <a:rPr lang="en-US" altLang="zh-CN" i="1" dirty="0">
                <a:ea typeface="宋体" pitchFamily="2" charset="-122"/>
              </a:rPr>
              <a:t>more</a:t>
            </a:r>
            <a:r>
              <a:rPr lang="en-US" altLang="zh-CN" dirty="0">
                <a:ea typeface="宋体" pitchFamily="2" charset="-122"/>
              </a:rPr>
              <a:t>  tuples as well.</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27</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6069"/>
    </mc:Choice>
    <mc:Fallback xmlns="">
      <p:transition spd="slow" advTm="26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altLang="zh-CN">
                <a:ea typeface="宋体" pitchFamily="2" charset="-122"/>
              </a:rPr>
              <a:t>Example: Repeatable Read</a:t>
            </a:r>
          </a:p>
        </p:txBody>
      </p:sp>
      <p:sp>
        <p:nvSpPr>
          <p:cNvPr id="188419" name="Rectangle 3"/>
          <p:cNvSpPr>
            <a:spLocks noGrp="1" noChangeArrowheads="1"/>
          </p:cNvSpPr>
          <p:nvPr>
            <p:ph idx="1"/>
          </p:nvPr>
        </p:nvSpPr>
        <p:spPr/>
        <p:txBody>
          <a:bodyPr/>
          <a:lstStyle/>
          <a:p>
            <a:r>
              <a:rPr lang="en-US" altLang="zh-CN">
                <a:ea typeface="宋体" pitchFamily="2" charset="-122"/>
              </a:rPr>
              <a:t>Suppose Sally runs under REPEATABLE READ, and the order of execution is </a:t>
            </a:r>
            <a:r>
              <a:rPr lang="en-US" altLang="zh-CN">
                <a:solidFill>
                  <a:srgbClr val="FF3300"/>
                </a:solidFill>
                <a:ea typeface="宋体" pitchFamily="2" charset="-122"/>
              </a:rPr>
              <a:t>(max)(del)(ins)(min)</a:t>
            </a:r>
            <a:r>
              <a:rPr lang="en-US" altLang="zh-CN">
                <a:ea typeface="宋体" pitchFamily="2" charset="-122"/>
              </a:rPr>
              <a:t>.</a:t>
            </a:r>
          </a:p>
          <a:p>
            <a:pPr lvl="1"/>
            <a:r>
              <a:rPr lang="en-US" altLang="zh-CN">
                <a:solidFill>
                  <a:srgbClr val="FF3300"/>
                </a:solidFill>
                <a:ea typeface="宋体" pitchFamily="2" charset="-122"/>
              </a:rPr>
              <a:t>(max)</a:t>
            </a:r>
            <a:r>
              <a:rPr lang="en-US" altLang="zh-CN">
                <a:ea typeface="宋体" pitchFamily="2" charset="-122"/>
              </a:rPr>
              <a:t> sees prices 2.50 and 3.00.</a:t>
            </a:r>
          </a:p>
          <a:p>
            <a:pPr lvl="1"/>
            <a:r>
              <a:rPr lang="en-US" altLang="zh-CN">
                <a:solidFill>
                  <a:srgbClr val="FF3300"/>
                </a:solidFill>
                <a:ea typeface="宋体" pitchFamily="2" charset="-122"/>
              </a:rPr>
              <a:t>(min)</a:t>
            </a:r>
            <a:r>
              <a:rPr lang="en-US" altLang="zh-CN">
                <a:ea typeface="宋体" pitchFamily="2" charset="-122"/>
              </a:rPr>
              <a:t> can see 3.50, but must also see 2.50 and 3.00, because they were seen on the earlier read by </a:t>
            </a:r>
            <a:r>
              <a:rPr lang="en-US" altLang="zh-CN">
                <a:solidFill>
                  <a:srgbClr val="FF3300"/>
                </a:solidFill>
                <a:ea typeface="宋体" pitchFamily="2" charset="-122"/>
              </a:rPr>
              <a:t>(max)</a:t>
            </a:r>
            <a:r>
              <a:rPr lang="en-US" altLang="zh-CN">
                <a:ea typeface="宋体" pitchFamily="2" charset="-122"/>
              </a:rPr>
              <a:t>.</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5" name="Ink 4"/>
              <p14:cNvContentPartPr/>
              <p14:nvPr>
                <p:extLst>
                  <p:ext uri="{42D2F446-02D8-4167-A562-619A0277C38B}">
                    <p15:isNarration xmlns:p15="http://schemas.microsoft.com/office/powerpoint/2012/main" val="1"/>
                  </p:ext>
                </p:extLst>
              </p14:nvPr>
            </p14:nvContentPartPr>
            <p14:xfrm>
              <a:off x="857520" y="2444760"/>
              <a:ext cx="5918400" cy="775080"/>
            </p14:xfrm>
          </p:contentPart>
        </mc:Choice>
        <mc:Fallback xmlns="">
          <p:pic>
            <p:nvPicPr>
              <p:cNvPr id="5" name="Ink 4"/>
              <p:cNvPicPr>
                <a:picLocks noGrp="1" noRot="1" noChangeAspect="1" noMove="1" noResize="1" noEditPoints="1" noAdjustHandles="1" noChangeArrowheads="1" noChangeShapeType="1"/>
              </p:cNvPicPr>
              <p:nvPr/>
            </p:nvPicPr>
            <p:blipFill>
              <a:blip r:embed="rId5"/>
              <a:stretch>
                <a:fillRect/>
              </a:stretch>
            </p:blipFill>
            <p:spPr>
              <a:xfrm>
                <a:off x="848160" y="2435400"/>
                <a:ext cx="5937120" cy="793800"/>
              </a:xfrm>
              <a:prstGeom prst="rect">
                <a:avLst/>
              </a:prstGeom>
            </p:spPr>
          </p:pic>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28</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0508"/>
    </mc:Choice>
    <mc:Fallback xmlns="">
      <p:transition spd="slow" advTm="40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r>
              <a:rPr lang="en-US" altLang="zh-CN">
                <a:ea typeface="宋体" pitchFamily="2" charset="-122"/>
              </a:rPr>
              <a:t>Read Uncommitted</a:t>
            </a:r>
          </a:p>
        </p:txBody>
      </p:sp>
      <p:sp>
        <p:nvSpPr>
          <p:cNvPr id="189443" name="Rectangle 3"/>
          <p:cNvSpPr>
            <a:spLocks noGrp="1" noChangeArrowheads="1"/>
          </p:cNvSpPr>
          <p:nvPr>
            <p:ph idx="1"/>
          </p:nvPr>
        </p:nvSpPr>
        <p:spPr/>
        <p:txBody>
          <a:bodyPr/>
          <a:lstStyle/>
          <a:p>
            <a:pPr>
              <a:lnSpc>
                <a:spcPct val="90000"/>
              </a:lnSpc>
            </a:pPr>
            <a:r>
              <a:rPr lang="en-US" altLang="zh-CN" dirty="0">
                <a:ea typeface="宋体" pitchFamily="2" charset="-122"/>
              </a:rPr>
              <a:t>A transaction running under READ UNCOMMITTED can see data in the database, even if it was written by a transaction that has not committed (and may never commit).</a:t>
            </a:r>
          </a:p>
          <a:p>
            <a:pPr>
              <a:lnSpc>
                <a:spcPct val="90000"/>
              </a:lnSpc>
            </a:pPr>
            <a:r>
              <a:rPr lang="en-US" altLang="zh-CN" dirty="0">
                <a:ea typeface="宋体" pitchFamily="2" charset="-122"/>
              </a:rPr>
              <a:t>Example: </a:t>
            </a:r>
            <a:r>
              <a:rPr lang="en-US" altLang="zh-CN" dirty="0">
                <a:solidFill>
                  <a:srgbClr val="FF3300"/>
                </a:solidFill>
                <a:ea typeface="宋体" pitchFamily="2" charset="-122"/>
              </a:rPr>
              <a:t>(del)(ins)(max)(min)</a:t>
            </a:r>
            <a:r>
              <a:rPr lang="en-US" altLang="zh-CN" dirty="0">
                <a:ea typeface="宋体" pitchFamily="2" charset="-122"/>
              </a:rPr>
              <a:t>.</a:t>
            </a:r>
          </a:p>
          <a:p>
            <a:pPr lvl="1">
              <a:lnSpc>
                <a:spcPct val="90000"/>
              </a:lnSpc>
            </a:pPr>
            <a:r>
              <a:rPr lang="en-US" altLang="zh-CN" dirty="0">
                <a:ea typeface="宋体" pitchFamily="2" charset="-122"/>
              </a:rPr>
              <a:t>If Sally runs under READ UNCOMMITTED, she could see a price 3.50 even if Joe later aborts.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29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3699"/>
    </mc:Choice>
    <mc:Fallback xmlns="">
      <p:transition spd="slow" advTm="33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2449513"/>
            <a:ext cx="8029575" cy="1828800"/>
          </a:xfrm>
        </p:spPr>
        <p:txBody>
          <a:bodyPr wrap="square" numCol="1" anchorCtr="0" compatLnSpc="1">
            <a:prstTxWarp prst="textNoShape">
              <a:avLst/>
            </a:prstTxWarp>
            <a:normAutofit/>
          </a:bodyPr>
          <a:lstStyle/>
          <a:p>
            <a:pPr algn="ctr" eaLnBrk="1" hangingPunct="1">
              <a:defRPr/>
            </a:pPr>
            <a:r>
              <a:rPr lang="en-US" altLang="zh-CN" sz="4400" dirty="0" err="1">
                <a:solidFill>
                  <a:srgbClr val="D2533C"/>
                </a:solidFill>
                <a:ea typeface="宋体" pitchFamily="2" charset="-122"/>
              </a:rPr>
              <a:t>TransactionS</a:t>
            </a:r>
            <a:br>
              <a:rPr lang="en-US" altLang="zh-CN" sz="4900" dirty="0">
                <a:ea typeface="SimSun" pitchFamily="2" charset="-122"/>
              </a:rPr>
            </a:br>
            <a:br>
              <a:rPr lang="en-US" altLang="zh-CN" sz="2200" dirty="0">
                <a:ea typeface="SimSun" pitchFamily="2" charset="-122"/>
              </a:rPr>
            </a:br>
            <a:r>
              <a:rPr lang="en-US" altLang="zh-CN" sz="3600" cap="none" dirty="0">
                <a:solidFill>
                  <a:schemeClr val="tx1"/>
                </a:solidFill>
                <a:cs typeface="方正舒体"/>
              </a:rPr>
              <a:t>CHAPTER 09</a:t>
            </a:r>
            <a:endParaRPr lang="zh-CN" altLang="en-US" sz="4900" cap="none" dirty="0">
              <a:solidFill>
                <a:schemeClr val="tx1"/>
              </a:solidFill>
              <a:cs typeface="方正舒体"/>
            </a:endParaRPr>
          </a:p>
        </p:txBody>
      </p:sp>
      <p:sp>
        <p:nvSpPr>
          <p:cNvPr id="3" name="Subtitle 2"/>
          <p:cNvSpPr>
            <a:spLocks noGrp="1"/>
          </p:cNvSpPr>
          <p:nvPr>
            <p:ph type="subTitle" idx="1"/>
          </p:nvPr>
        </p:nvSpPr>
        <p:spPr>
          <a:xfrm>
            <a:off x="642938" y="4318000"/>
            <a:ext cx="7772400" cy="1198563"/>
          </a:xfrm>
        </p:spPr>
        <p:txBody>
          <a:bodyPr rtlCol="0">
            <a:normAutofit/>
          </a:bodyPr>
          <a:lstStyle/>
          <a:p>
            <a:pPr algn="ctr" eaLnBrk="1" fontAlgn="auto" hangingPunct="1">
              <a:spcAft>
                <a:spcPts val="0"/>
              </a:spcAft>
              <a:defRPr/>
            </a:pPr>
            <a:r>
              <a:rPr lang="en-US" altLang="zh-CN" dirty="0"/>
              <a:t>Collin Roberts</a:t>
            </a:r>
          </a:p>
          <a:p>
            <a:pPr algn="ctr" eaLnBrk="1" fontAlgn="auto" hangingPunct="1">
              <a:spcAft>
                <a:spcPts val="0"/>
              </a:spcAft>
              <a:defRPr/>
            </a:pPr>
            <a:r>
              <a:rPr lang="en-US" altLang="zh-CN" dirty="0"/>
              <a:t>University of Waterloo</a:t>
            </a:r>
            <a:endParaRPr lang="zh-CN" altLang="en-US" dirty="0"/>
          </a:p>
        </p:txBody>
      </p:sp>
      <p:sp>
        <p:nvSpPr>
          <p:cNvPr id="5" name="Slide Number Placeholder 4"/>
          <p:cNvSpPr>
            <a:spLocks noGrp="1"/>
          </p:cNvSpPr>
          <p:nvPr>
            <p:ph type="sldNum" sz="quarter" idx="12"/>
          </p:nvPr>
        </p:nvSpPr>
        <p:spPr/>
        <p:txBody>
          <a:bodyPr/>
          <a:lstStyle/>
          <a:p>
            <a:pPr>
              <a:defRPr/>
            </a:pPr>
            <a:fld id="{011386C9-2CFF-4D95-B9FA-B632BEDEE09D}" type="slidenum">
              <a:rPr lang="zh-CN" altLang="en-US" smtClean="0"/>
              <a:pPr>
                <a:defRPr/>
              </a:pPr>
              <a:t>3</a:t>
            </a:fld>
            <a:endParaRPr lang="en-US" altLang="zh-CN"/>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92708297"/>
      </p:ext>
    </p:extLst>
  </p:cSld>
  <p:clrMapOvr>
    <a:masterClrMapping/>
  </p:clrMapOvr>
  <mc:AlternateContent xmlns:mc="http://schemas.openxmlformats.org/markup-compatibility/2006" xmlns:p14="http://schemas.microsoft.com/office/powerpoint/2010/main">
    <mc:Choice Requires="p14">
      <p:transition spd="slow" p14:dur="2000" advTm="14259"/>
    </mc:Choice>
    <mc:Fallback xmlns="">
      <p:transition spd="slow" advTm="1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r>
              <a:rPr lang="en-US" altLang="zh-CN">
                <a:ea typeface="宋体" pitchFamily="2" charset="-122"/>
              </a:rPr>
              <a:t>Dirty Read: Example</a:t>
            </a:r>
          </a:p>
        </p:txBody>
      </p:sp>
      <p:graphicFrame>
        <p:nvGraphicFramePr>
          <p:cNvPr id="204804" name="Object 4"/>
          <p:cNvGraphicFramePr>
            <a:graphicFrameLocks noChangeAspect="1"/>
          </p:cNvGraphicFramePr>
          <p:nvPr>
            <p:extLst>
              <p:ext uri="{D42A27DB-BD31-4B8C-83A1-F6EECF244321}">
                <p14:modId xmlns:p14="http://schemas.microsoft.com/office/powerpoint/2010/main" val="1708604845"/>
              </p:ext>
            </p:extLst>
          </p:nvPr>
        </p:nvGraphicFramePr>
        <p:xfrm>
          <a:off x="395536" y="1772816"/>
          <a:ext cx="7391400" cy="4687888"/>
        </p:xfrm>
        <a:graphic>
          <a:graphicData uri="http://schemas.openxmlformats.org/presentationml/2006/ole">
            <mc:AlternateContent xmlns:mc="http://schemas.openxmlformats.org/markup-compatibility/2006">
              <mc:Choice xmlns:v="urn:schemas-microsoft-com:vml" Requires="v">
                <p:oleObj name="位图图像" r:id="rId6" imgW="8078328" imgH="5125165" progId="Paint.Picture">
                  <p:embed/>
                </p:oleObj>
              </mc:Choice>
              <mc:Fallback>
                <p:oleObj name="位图图像" r:id="rId6" imgW="8078328" imgH="5125165"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1772816"/>
                        <a:ext cx="7391400" cy="46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452472833"/>
              </p:ext>
            </p:extLst>
          </p:nvPr>
        </p:nvGraphicFramePr>
        <p:xfrm>
          <a:off x="5986206" y="2375918"/>
          <a:ext cx="2016224" cy="1102360"/>
        </p:xfrm>
        <a:graphic>
          <a:graphicData uri="http://schemas.openxmlformats.org/drawingml/2006/table">
            <a:tbl>
              <a:tblPr firstRow="1" bandRow="1">
                <a:tableStyleId>{5C22544A-7EE6-4342-B048-85BDC9FD1C3A}</a:tableStyleId>
              </a:tblPr>
              <a:tblGrid>
                <a:gridCol w="838922">
                  <a:extLst>
                    <a:ext uri="{9D8B030D-6E8A-4147-A177-3AD203B41FA5}">
                      <a16:colId xmlns:a16="http://schemas.microsoft.com/office/drawing/2014/main" val="3191639610"/>
                    </a:ext>
                  </a:extLst>
                </a:gridCol>
                <a:gridCol w="1177302">
                  <a:extLst>
                    <a:ext uri="{9D8B030D-6E8A-4147-A177-3AD203B41FA5}">
                      <a16:colId xmlns:a16="http://schemas.microsoft.com/office/drawing/2014/main" val="3497870285"/>
                    </a:ext>
                  </a:extLst>
                </a:gridCol>
              </a:tblGrid>
              <a:tr h="139040">
                <a:tc>
                  <a:txBody>
                    <a:bodyPr/>
                    <a:lstStyle/>
                    <a:p>
                      <a:r>
                        <a:rPr lang="en-US" dirty="0"/>
                        <a:t>SID</a:t>
                      </a:r>
                    </a:p>
                  </a:txBody>
                  <a:tcPr/>
                </a:tc>
                <a:tc>
                  <a:txBody>
                    <a:bodyPr/>
                    <a:lstStyle/>
                    <a:p>
                      <a:r>
                        <a:rPr lang="en-US" dirty="0"/>
                        <a:t>SAT</a:t>
                      </a:r>
                    </a:p>
                  </a:txBody>
                  <a:tcPr/>
                </a:tc>
                <a:extLst>
                  <a:ext uri="{0D108BD9-81ED-4DB2-BD59-A6C34878D82A}">
                    <a16:rowId xmlns:a16="http://schemas.microsoft.com/office/drawing/2014/main" val="1123433368"/>
                  </a:ext>
                </a:extLst>
              </a:tr>
              <a:tr h="139040">
                <a:tc>
                  <a:txBody>
                    <a:bodyPr/>
                    <a:lstStyle/>
                    <a:p>
                      <a:r>
                        <a:rPr lang="en-US" dirty="0"/>
                        <a:t>S1</a:t>
                      </a:r>
                    </a:p>
                  </a:txBody>
                  <a:tcPr/>
                </a:tc>
                <a:tc>
                  <a:txBody>
                    <a:bodyPr/>
                    <a:lstStyle/>
                    <a:p>
                      <a:r>
                        <a:rPr lang="en-US" dirty="0"/>
                        <a:t>1000</a:t>
                      </a:r>
                    </a:p>
                  </a:txBody>
                  <a:tcPr/>
                </a:tc>
                <a:extLst>
                  <a:ext uri="{0D108BD9-81ED-4DB2-BD59-A6C34878D82A}">
                    <a16:rowId xmlns:a16="http://schemas.microsoft.com/office/drawing/2014/main" val="1754261228"/>
                  </a:ext>
                </a:extLst>
              </a:tr>
              <a:tr h="370840">
                <a:tc>
                  <a:txBody>
                    <a:bodyPr/>
                    <a:lstStyle/>
                    <a:p>
                      <a:r>
                        <a:rPr lang="en-US" dirty="0"/>
                        <a:t>S2</a:t>
                      </a:r>
                    </a:p>
                  </a:txBody>
                  <a:tcPr/>
                </a:tc>
                <a:tc>
                  <a:txBody>
                    <a:bodyPr/>
                    <a:lstStyle/>
                    <a:p>
                      <a:r>
                        <a:rPr lang="en-US" dirty="0"/>
                        <a:t>1000</a:t>
                      </a:r>
                    </a:p>
                  </a:txBody>
                  <a:tcPr/>
                </a:tc>
                <a:extLst>
                  <a:ext uri="{0D108BD9-81ED-4DB2-BD59-A6C34878D82A}">
                    <a16:rowId xmlns:a16="http://schemas.microsoft.com/office/drawing/2014/main" val="2562253218"/>
                  </a:ext>
                </a:extLst>
              </a:tr>
            </a:tbl>
          </a:graphicData>
        </a:graphic>
      </p:graphicFrame>
      <p:sp>
        <p:nvSpPr>
          <p:cNvPr id="8" name="TextBox 7"/>
          <p:cNvSpPr txBox="1"/>
          <p:nvPr/>
        </p:nvSpPr>
        <p:spPr>
          <a:xfrm>
            <a:off x="5986206" y="3933056"/>
            <a:ext cx="108012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a:t>1000</a:t>
            </a:r>
          </a:p>
          <a:p>
            <a:r>
              <a:rPr lang="en-US" dirty="0"/>
              <a:t>990</a:t>
            </a:r>
          </a:p>
          <a:p>
            <a:r>
              <a:rPr lang="en-US" dirty="0"/>
              <a:t>995</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1FB19E69-8863-49DC-A55D-2C7779A7A8AE}" type="slidenum">
              <a:rPr lang="zh-CN" altLang="en-US" smtClean="0"/>
              <a:pPr/>
              <a:t>30</a:t>
            </a:fld>
            <a:endParaRPr lang="en-US" altLang="zh-CN"/>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286"/>
    </mc:Choice>
    <mc:Fallback xmlns="">
      <p:transition spd="slow" advTm="57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612576" y="548680"/>
            <a:ext cx="9144000" cy="1143000"/>
          </a:xfrm>
        </p:spPr>
        <p:txBody>
          <a:bodyPr/>
          <a:lstStyle/>
          <a:p>
            <a:r>
              <a:rPr lang="en-US" altLang="zh-CN" sz="4000" dirty="0">
                <a:ea typeface="宋体" pitchFamily="2" charset="-122"/>
              </a:rPr>
              <a:t>Isolation Level Is Personal Choice</a:t>
            </a:r>
          </a:p>
        </p:txBody>
      </p:sp>
      <p:sp>
        <p:nvSpPr>
          <p:cNvPr id="185347" name="Rectangle 3"/>
          <p:cNvSpPr>
            <a:spLocks noGrp="1" noChangeArrowheads="1"/>
          </p:cNvSpPr>
          <p:nvPr>
            <p:ph idx="1"/>
          </p:nvPr>
        </p:nvSpPr>
        <p:spPr>
          <a:xfrm>
            <a:off x="611560" y="1844824"/>
            <a:ext cx="7772400" cy="4343400"/>
          </a:xfrm>
        </p:spPr>
        <p:txBody>
          <a:bodyPr/>
          <a:lstStyle/>
          <a:p>
            <a:r>
              <a:rPr lang="en-US" altLang="zh-CN" dirty="0">
                <a:ea typeface="宋体" pitchFamily="2" charset="-122"/>
              </a:rPr>
              <a:t>Your choice, e.g., run </a:t>
            </a:r>
            <a:r>
              <a:rPr lang="en-US" altLang="zh-CN" dirty="0" err="1">
                <a:ea typeface="宋体" pitchFamily="2" charset="-122"/>
              </a:rPr>
              <a:t>serializable</a:t>
            </a:r>
            <a:r>
              <a:rPr lang="en-US" altLang="zh-CN" dirty="0">
                <a:ea typeface="宋体" pitchFamily="2" charset="-122"/>
              </a:rPr>
              <a:t>, affects only how </a:t>
            </a:r>
            <a:r>
              <a:rPr lang="en-US" altLang="zh-CN" i="1" dirty="0">
                <a:ea typeface="宋体" pitchFamily="2" charset="-122"/>
              </a:rPr>
              <a:t>you</a:t>
            </a:r>
            <a:r>
              <a:rPr lang="en-US" altLang="zh-CN" dirty="0">
                <a:ea typeface="宋体" pitchFamily="2" charset="-122"/>
              </a:rPr>
              <a:t>  see the database, not how others see it.</a:t>
            </a:r>
          </a:p>
          <a:p>
            <a:r>
              <a:rPr lang="en-US" altLang="zh-CN" dirty="0">
                <a:solidFill>
                  <a:srgbClr val="33CC33"/>
                </a:solidFill>
                <a:ea typeface="宋体" pitchFamily="2" charset="-122"/>
              </a:rPr>
              <a:t>Example</a:t>
            </a:r>
            <a:r>
              <a:rPr lang="en-US" altLang="zh-CN" dirty="0">
                <a:ea typeface="宋体" pitchFamily="2" charset="-122"/>
              </a:rPr>
              <a:t>: If Joe Runs </a:t>
            </a:r>
            <a:r>
              <a:rPr lang="en-US" altLang="zh-CN" dirty="0" err="1">
                <a:ea typeface="宋体" pitchFamily="2" charset="-122"/>
              </a:rPr>
              <a:t>serializable</a:t>
            </a:r>
            <a:r>
              <a:rPr lang="en-US" altLang="zh-CN" dirty="0">
                <a:ea typeface="宋体" pitchFamily="2" charset="-122"/>
              </a:rPr>
              <a:t>, but Sally doesn’t, then Sally might see no prices for Joe’s Bar.</a:t>
            </a:r>
          </a:p>
          <a:p>
            <a:pPr lvl="1"/>
            <a:r>
              <a:rPr lang="en-US" altLang="zh-CN" dirty="0">
                <a:ea typeface="宋体" pitchFamily="2" charset="-122"/>
              </a:rPr>
              <a:t>i.e., it looks to Sally as if she ran in the middle of Joe’s transaction.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1FB19E69-8863-49DC-A55D-2C7779A7A8AE}" type="slidenum">
              <a:rPr lang="zh-CN" altLang="en-US" smtClean="0"/>
              <a:pPr/>
              <a:t>31</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33049"/>
    </mc:Choice>
    <mc:Fallback xmlns="">
      <p:transition spd="slow" advTm="3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r>
              <a:rPr lang="en-US" altLang="zh-CN" sz="3600">
                <a:ea typeface="宋体" pitchFamily="2" charset="-122"/>
              </a:rPr>
              <a:t>Summary: 4 Level of Isolation in SQL</a:t>
            </a:r>
          </a:p>
        </p:txBody>
      </p:sp>
      <p:graphicFrame>
        <p:nvGraphicFramePr>
          <p:cNvPr id="203780" name="Object 4"/>
          <p:cNvGraphicFramePr>
            <a:graphicFrameLocks noChangeAspect="1"/>
          </p:cNvGraphicFramePr>
          <p:nvPr>
            <p:extLst>
              <p:ext uri="{D42A27DB-BD31-4B8C-83A1-F6EECF244321}">
                <p14:modId xmlns:p14="http://schemas.microsoft.com/office/powerpoint/2010/main" val="308214481"/>
              </p:ext>
            </p:extLst>
          </p:nvPr>
        </p:nvGraphicFramePr>
        <p:xfrm>
          <a:off x="539552" y="1628800"/>
          <a:ext cx="7391400" cy="4914900"/>
        </p:xfrm>
        <a:graphic>
          <a:graphicData uri="http://schemas.openxmlformats.org/presentationml/2006/ole">
            <mc:AlternateContent xmlns:mc="http://schemas.openxmlformats.org/markup-compatibility/2006">
              <mc:Choice xmlns:v="urn:schemas-microsoft-com:vml" Requires="v">
                <p:oleObj name="位图图像" r:id="rId5" imgW="7992591" imgH="5315692" progId="Paint.Picture">
                  <p:embed/>
                </p:oleObj>
              </mc:Choice>
              <mc:Fallback>
                <p:oleObj name="位图图像" r:id="rId5" imgW="7992591" imgH="5315692"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628800"/>
                        <a:ext cx="73914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32</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6199"/>
    </mc:Choice>
    <mc:Fallback xmlns="">
      <p:transition spd="slow" advTm="46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Today’s Lecture</a:t>
            </a:r>
          </a:p>
        </p:txBody>
      </p:sp>
      <p:sp>
        <p:nvSpPr>
          <p:cNvPr id="3" name="Content Placeholder 2"/>
          <p:cNvSpPr>
            <a:spLocks noGrp="1"/>
          </p:cNvSpPr>
          <p:nvPr>
            <p:ph idx="1"/>
          </p:nvPr>
        </p:nvSpPr>
        <p:spPr/>
        <p:txBody>
          <a:bodyPr/>
          <a:lstStyle/>
          <a:p>
            <a:r>
              <a:rPr lang="en-US" dirty="0"/>
              <a:t>Transactions</a:t>
            </a:r>
          </a:p>
          <a:p>
            <a:pPr lvl="1"/>
            <a:r>
              <a:rPr lang="en-US" dirty="0"/>
              <a:t>ACID properties</a:t>
            </a:r>
          </a:p>
          <a:p>
            <a:pPr lvl="1"/>
            <a:r>
              <a:rPr lang="en-US" dirty="0"/>
              <a:t>5 states of transaction</a:t>
            </a:r>
          </a:p>
          <a:p>
            <a:r>
              <a:rPr lang="en-US" dirty="0"/>
              <a:t>Transactions in SQL</a:t>
            </a:r>
          </a:p>
          <a:p>
            <a:r>
              <a:rPr lang="en-US" dirty="0"/>
              <a:t>4 Isolation </a:t>
            </a:r>
            <a:r>
              <a:rPr lang="en-US"/>
              <a:t>Levels in </a:t>
            </a:r>
            <a:r>
              <a:rPr lang="en-US" dirty="0"/>
              <a:t>SQL</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4" name="Slide Number Placeholder 3"/>
          <p:cNvSpPr>
            <a:spLocks noGrp="1"/>
          </p:cNvSpPr>
          <p:nvPr>
            <p:ph type="sldNum" sz="quarter" idx="12"/>
          </p:nvPr>
        </p:nvSpPr>
        <p:spPr/>
        <p:txBody>
          <a:bodyPr/>
          <a:lstStyle/>
          <a:p>
            <a:fld id="{1FB19E69-8863-49DC-A55D-2C7779A7A8AE}" type="slidenum">
              <a:rPr lang="zh-CN" altLang="en-US" smtClean="0"/>
              <a:pPr/>
              <a:t>33</a:t>
            </a:fld>
            <a:endParaRPr lang="en-US" altLang="zh-CN"/>
          </a:p>
        </p:txBody>
      </p:sp>
    </p:spTree>
    <p:extLst>
      <p:ext uri="{BB962C8B-B14F-4D97-AF65-F5344CB8AC3E}">
        <p14:creationId xmlns:p14="http://schemas.microsoft.com/office/powerpoint/2010/main" val="799011284"/>
      </p:ext>
    </p:extLst>
  </p:cSld>
  <p:clrMapOvr>
    <a:masterClrMapping/>
  </p:clrMapOvr>
  <mc:AlternateContent xmlns:mc="http://schemas.openxmlformats.org/markup-compatibility/2006" xmlns:p14="http://schemas.microsoft.com/office/powerpoint/2010/main">
    <mc:Choice Requires="p14">
      <p:transition spd="slow" p14:dur="2000" advTm="21146"/>
    </mc:Choice>
    <mc:Fallback xmlns="">
      <p:transition spd="slow" advTm="21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normAutofit/>
          </a:bodyPr>
          <a:lstStyle/>
          <a:p>
            <a:r>
              <a:rPr lang="en-CA" altLang="en-US" sz="4000"/>
              <a:t>Recommended </a:t>
            </a:r>
            <a:r>
              <a:rPr lang="en-CA" altLang="en-US" sz="4000" dirty="0"/>
              <a:t>Readings</a:t>
            </a:r>
          </a:p>
        </p:txBody>
      </p:sp>
      <p:sp>
        <p:nvSpPr>
          <p:cNvPr id="205827" name="Rectangle 3"/>
          <p:cNvSpPr>
            <a:spLocks noGrp="1" noChangeArrowheads="1"/>
          </p:cNvSpPr>
          <p:nvPr>
            <p:ph idx="1"/>
          </p:nvPr>
        </p:nvSpPr>
        <p:spPr/>
        <p:txBody>
          <a:bodyPr/>
          <a:lstStyle/>
          <a:p>
            <a:r>
              <a:rPr lang="en-CA" altLang="en-US"/>
              <a:t>Textbook Chapter 17</a:t>
            </a:r>
          </a:p>
        </p:txBody>
      </p:sp>
      <p:sp>
        <p:nvSpPr>
          <p:cNvPr id="2" name="Slide Number Placeholder 1"/>
          <p:cNvSpPr>
            <a:spLocks noGrp="1"/>
          </p:cNvSpPr>
          <p:nvPr>
            <p:ph type="sldNum" sz="quarter" idx="12"/>
          </p:nvPr>
        </p:nvSpPr>
        <p:spPr/>
        <p:txBody>
          <a:bodyPr/>
          <a:lstStyle/>
          <a:p>
            <a:fld id="{1FB19E69-8863-49DC-A55D-2C7779A7A8AE}" type="slidenum">
              <a:rPr lang="zh-CN" altLang="en-US" smtClean="0"/>
              <a:pPr/>
              <a:t>4</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65"/>
    </mc:Choice>
    <mc:Fallback xmlns="">
      <p:transition spd="slow" advTm="3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altLang="zh-CN">
                <a:ea typeface="宋体" pitchFamily="2" charset="-122"/>
              </a:rPr>
              <a:t>The Setting</a:t>
            </a:r>
          </a:p>
        </p:txBody>
      </p:sp>
      <p:sp>
        <p:nvSpPr>
          <p:cNvPr id="167939" name="Rectangle 3"/>
          <p:cNvSpPr>
            <a:spLocks noGrp="1" noChangeArrowheads="1"/>
          </p:cNvSpPr>
          <p:nvPr>
            <p:ph idx="1"/>
          </p:nvPr>
        </p:nvSpPr>
        <p:spPr/>
        <p:txBody>
          <a:bodyPr/>
          <a:lstStyle/>
          <a:p>
            <a:r>
              <a:rPr lang="en-US" altLang="zh-CN" dirty="0">
                <a:ea typeface="宋体" pitchFamily="2" charset="-122"/>
              </a:rPr>
              <a:t>Database systems are normally being accessed by many users or processes at the same time.</a:t>
            </a:r>
          </a:p>
          <a:p>
            <a:pPr lvl="1"/>
            <a:r>
              <a:rPr lang="en-US" altLang="zh-CN" dirty="0">
                <a:ea typeface="宋体" pitchFamily="2" charset="-122"/>
              </a:rPr>
              <a:t>Both inquiries and modifications.</a:t>
            </a:r>
          </a:p>
          <a:p>
            <a:r>
              <a:rPr lang="en-US" altLang="zh-CN" dirty="0">
                <a:ea typeface="宋体" pitchFamily="2" charset="-122"/>
              </a:rPr>
              <a:t>Unlike operating systems, which </a:t>
            </a:r>
            <a:r>
              <a:rPr lang="en-US" altLang="zh-CN" i="1" dirty="0">
                <a:ea typeface="宋体" pitchFamily="2" charset="-122"/>
              </a:rPr>
              <a:t>support </a:t>
            </a:r>
            <a:r>
              <a:rPr lang="en-US" altLang="zh-CN" dirty="0">
                <a:ea typeface="宋体" pitchFamily="2" charset="-122"/>
              </a:rPr>
              <a:t> interaction of processes, a DBMS needs to keep processes from troublesome interactions.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1FB19E69-8863-49DC-A55D-2C7779A7A8AE}" type="slidenum">
              <a:rPr lang="zh-CN" altLang="en-US" smtClean="0"/>
              <a:pPr/>
              <a:t>5</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23521"/>
    </mc:Choice>
    <mc:Fallback xmlns="">
      <p:transition spd="slow" advTm="23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en-US" altLang="zh-CN">
                <a:ea typeface="宋体" pitchFamily="2" charset="-122"/>
              </a:rPr>
              <a:t>Example: Bad Interaction</a:t>
            </a:r>
          </a:p>
        </p:txBody>
      </p:sp>
      <p:sp>
        <p:nvSpPr>
          <p:cNvPr id="168963" name="Rectangle 3"/>
          <p:cNvSpPr>
            <a:spLocks noGrp="1" noChangeArrowheads="1"/>
          </p:cNvSpPr>
          <p:nvPr>
            <p:ph idx="1"/>
          </p:nvPr>
        </p:nvSpPr>
        <p:spPr>
          <a:xfrm>
            <a:off x="457200" y="1600200"/>
            <a:ext cx="8507288" cy="4876800"/>
          </a:xfrm>
        </p:spPr>
        <p:txBody>
          <a:bodyPr/>
          <a:lstStyle/>
          <a:p>
            <a:r>
              <a:rPr lang="en-US" altLang="zh-CN" dirty="0">
                <a:ea typeface="宋体" pitchFamily="2" charset="-122"/>
              </a:rPr>
              <a:t>Shared account between you and your mom with a starting Balance of $500.</a:t>
            </a:r>
          </a:p>
          <a:p>
            <a:r>
              <a:rPr lang="en-US" altLang="zh-CN" dirty="0">
                <a:ea typeface="宋体" pitchFamily="2" charset="-122"/>
              </a:rPr>
              <a:t>You and your Mom each withdraw $100 from different ATMs at the EXACT same time.</a:t>
            </a:r>
          </a:p>
          <a:p>
            <a:r>
              <a:rPr lang="en-US" altLang="zh-CN" dirty="0">
                <a:ea typeface="宋体" pitchFamily="2" charset="-122"/>
              </a:rPr>
              <a:t>At your ATM: Balance = Balance – $100 = $400</a:t>
            </a:r>
          </a:p>
          <a:p>
            <a:r>
              <a:rPr lang="en-US" altLang="zh-CN" dirty="0">
                <a:ea typeface="宋体" pitchFamily="2" charset="-122"/>
              </a:rPr>
              <a:t>At your mom’s ATM: Balance = Balance – $100 = $400</a:t>
            </a:r>
          </a:p>
          <a:p>
            <a:r>
              <a:rPr lang="en-US" altLang="zh-CN" dirty="0">
                <a:ea typeface="宋体" pitchFamily="2" charset="-122"/>
              </a:rPr>
              <a:t>Final Balance = $400!!!!</a:t>
            </a:r>
          </a:p>
          <a:p>
            <a:endParaRPr lang="en-US" altLang="zh-CN" dirty="0">
              <a:ea typeface="宋体" pitchFamily="2" charset="-122"/>
            </a:endParaRPr>
          </a:p>
          <a:p>
            <a:r>
              <a:rPr lang="en-US" altLang="zh-CN" dirty="0">
                <a:ea typeface="宋体" pitchFamily="2" charset="-122"/>
              </a:rPr>
              <a:t>The DBMS better make sure one account deduction doesn’t get lost in this situation.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6</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48670"/>
    </mc:Choice>
    <mc:Fallback xmlns="">
      <p:transition spd="slow" advTm="48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r>
              <a:rPr lang="en-US" altLang="zh-CN">
                <a:ea typeface="宋体" pitchFamily="2" charset="-122"/>
              </a:rPr>
              <a:t>Transaction Concept</a:t>
            </a:r>
          </a:p>
        </p:txBody>
      </p:sp>
      <p:sp>
        <p:nvSpPr>
          <p:cNvPr id="191491" name="Rectangle 3"/>
          <p:cNvSpPr>
            <a:spLocks noGrp="1" noChangeArrowheads="1"/>
          </p:cNvSpPr>
          <p:nvPr>
            <p:ph idx="1"/>
          </p:nvPr>
        </p:nvSpPr>
        <p:spPr>
          <a:xfrm>
            <a:off x="381000" y="1700808"/>
            <a:ext cx="8763000" cy="4084638"/>
          </a:xfrm>
        </p:spPr>
        <p:txBody>
          <a:bodyPr>
            <a:normAutofit lnSpcReduction="10000"/>
          </a:bodyPr>
          <a:lstStyle/>
          <a:p>
            <a:pPr>
              <a:lnSpc>
                <a:spcPct val="80000"/>
              </a:lnSpc>
            </a:pPr>
            <a:r>
              <a:rPr lang="en-US" altLang="zh-CN" sz="2400" dirty="0">
                <a:ea typeface="宋体" pitchFamily="2" charset="-122"/>
              </a:rPr>
              <a:t>A </a:t>
            </a:r>
            <a:r>
              <a:rPr lang="en-US" altLang="zh-CN" sz="2400" b="1" dirty="0">
                <a:solidFill>
                  <a:schemeClr val="tx2"/>
                </a:solidFill>
                <a:ea typeface="宋体" pitchFamily="2" charset="-122"/>
              </a:rPr>
              <a:t>transaction</a:t>
            </a:r>
            <a:r>
              <a:rPr lang="en-US" altLang="zh-CN" sz="2400" i="1" dirty="0">
                <a:ea typeface="宋体" pitchFamily="2" charset="-122"/>
              </a:rPr>
              <a:t> </a:t>
            </a:r>
            <a:r>
              <a:rPr lang="en-US" altLang="zh-CN" sz="2400" dirty="0">
                <a:ea typeface="宋体" pitchFamily="2" charset="-122"/>
              </a:rPr>
              <a:t>is a </a:t>
            </a:r>
            <a:r>
              <a:rPr lang="en-US" altLang="zh-CN" sz="2400" i="1" dirty="0">
                <a:ea typeface="宋体" pitchFamily="2" charset="-122"/>
              </a:rPr>
              <a:t>unit </a:t>
            </a:r>
            <a:r>
              <a:rPr lang="en-US" altLang="zh-CN" sz="2400" dirty="0">
                <a:ea typeface="宋体" pitchFamily="2" charset="-122"/>
              </a:rPr>
              <a:t>of program execution that accesses and  possibly updates various data items.</a:t>
            </a:r>
          </a:p>
          <a:p>
            <a:pPr lvl="1">
              <a:lnSpc>
                <a:spcPct val="80000"/>
              </a:lnSpc>
            </a:pPr>
            <a:r>
              <a:rPr lang="en-US" altLang="zh-CN" sz="2000" dirty="0">
                <a:ea typeface="宋体" pitchFamily="2" charset="-122"/>
              </a:rPr>
              <a:t>A transaction must </a:t>
            </a:r>
            <a:r>
              <a:rPr lang="en-US" altLang="zh-CN" dirty="0">
                <a:ea typeface="宋体" pitchFamily="2" charset="-122"/>
              </a:rPr>
              <a:t>produce </a:t>
            </a:r>
            <a:r>
              <a:rPr lang="en-US" altLang="zh-CN" sz="2000" dirty="0">
                <a:ea typeface="宋体" pitchFamily="2" charset="-122"/>
              </a:rPr>
              <a:t>a consistent database.</a:t>
            </a:r>
          </a:p>
          <a:p>
            <a:pPr lvl="1">
              <a:lnSpc>
                <a:spcPct val="80000"/>
              </a:lnSpc>
            </a:pPr>
            <a:r>
              <a:rPr lang="en-US" altLang="zh-CN" sz="2000" dirty="0">
                <a:ea typeface="宋体" pitchFamily="2" charset="-122"/>
              </a:rPr>
              <a:t>During transaction execution, the database may be temporarily inconsistent.</a:t>
            </a:r>
          </a:p>
          <a:p>
            <a:pPr lvl="1">
              <a:lnSpc>
                <a:spcPct val="80000"/>
              </a:lnSpc>
            </a:pPr>
            <a:r>
              <a:rPr lang="en-US" altLang="zh-CN" sz="2000" dirty="0">
                <a:ea typeface="宋体" pitchFamily="2" charset="-122"/>
              </a:rPr>
              <a:t>When the transaction completes successfully (is committed), the database must again be consistent.</a:t>
            </a:r>
          </a:p>
          <a:p>
            <a:pPr lvl="1">
              <a:lnSpc>
                <a:spcPct val="80000"/>
              </a:lnSpc>
            </a:pPr>
            <a:r>
              <a:rPr lang="en-US" altLang="zh-CN" sz="2000" dirty="0">
                <a:ea typeface="宋体" pitchFamily="2" charset="-122"/>
              </a:rPr>
              <a:t>After a transaction commits, the changes it has made to the database persist, even if there are system failures. </a:t>
            </a:r>
          </a:p>
          <a:p>
            <a:pPr>
              <a:lnSpc>
                <a:spcPct val="80000"/>
              </a:lnSpc>
            </a:pPr>
            <a:r>
              <a:rPr lang="en-US" altLang="zh-CN" sz="2400" dirty="0">
                <a:ea typeface="宋体" pitchFamily="2" charset="-122"/>
              </a:rPr>
              <a:t>Multiple transactions can execute in parallel.</a:t>
            </a:r>
          </a:p>
          <a:p>
            <a:pPr>
              <a:lnSpc>
                <a:spcPct val="80000"/>
              </a:lnSpc>
            </a:pPr>
            <a:r>
              <a:rPr lang="en-US" altLang="zh-CN" sz="2400" dirty="0">
                <a:ea typeface="宋体" pitchFamily="2" charset="-122"/>
              </a:rPr>
              <a:t>Two main issues to handle:</a:t>
            </a:r>
          </a:p>
          <a:p>
            <a:pPr marL="731520" lvl="1" indent="-457200">
              <a:lnSpc>
                <a:spcPct val="80000"/>
              </a:lnSpc>
              <a:buFont typeface="+mj-lt"/>
              <a:buAutoNum type="arabicPeriod"/>
            </a:pPr>
            <a:r>
              <a:rPr lang="en-US" altLang="zh-CN" sz="2000" dirty="0">
                <a:ea typeface="宋体" pitchFamily="2" charset="-122"/>
              </a:rPr>
              <a:t>Concurrent execution of multiple transactions</a:t>
            </a:r>
          </a:p>
          <a:p>
            <a:pPr marL="731520" lvl="1" indent="-457200">
              <a:lnSpc>
                <a:spcPct val="80000"/>
              </a:lnSpc>
              <a:buFont typeface="+mj-lt"/>
              <a:buAutoNum type="arabicPeriod"/>
            </a:pPr>
            <a:r>
              <a:rPr lang="en-US" altLang="zh-CN" sz="2000" dirty="0">
                <a:ea typeface="宋体" pitchFamily="2" charset="-122"/>
              </a:rPr>
              <a:t>Failures of various kinds, such as hardware failures and system crashes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
        <p:nvSpPr>
          <p:cNvPr id="3" name="Slide Number Placeholder 2"/>
          <p:cNvSpPr>
            <a:spLocks noGrp="1"/>
          </p:cNvSpPr>
          <p:nvPr>
            <p:ph type="sldNum" sz="quarter" idx="12"/>
          </p:nvPr>
        </p:nvSpPr>
        <p:spPr/>
        <p:txBody>
          <a:bodyPr/>
          <a:lstStyle/>
          <a:p>
            <a:fld id="{1FB19E69-8863-49DC-A55D-2C7779A7A8AE}" type="slidenum">
              <a:rPr lang="zh-CN" altLang="en-US" smtClean="0"/>
              <a:pPr/>
              <a:t>7</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66408"/>
    </mc:Choice>
    <mc:Fallback xmlns="">
      <p:transition spd="slow" advTm="66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en-US" altLang="zh-CN">
                <a:ea typeface="宋体" pitchFamily="2" charset="-122"/>
              </a:rPr>
              <a:t>ACID Properties</a:t>
            </a:r>
          </a:p>
        </p:txBody>
      </p:sp>
      <p:sp>
        <p:nvSpPr>
          <p:cNvPr id="192515" name="Rectangle 3"/>
          <p:cNvSpPr>
            <a:spLocks noGrp="1" noChangeArrowheads="1"/>
          </p:cNvSpPr>
          <p:nvPr>
            <p:ph idx="1"/>
          </p:nvPr>
        </p:nvSpPr>
        <p:spPr>
          <a:xfrm>
            <a:off x="357188" y="1700808"/>
            <a:ext cx="8786812" cy="4776787"/>
          </a:xfrm>
        </p:spPr>
        <p:txBody>
          <a:bodyPr/>
          <a:lstStyle/>
          <a:p>
            <a:r>
              <a:rPr lang="en-US" altLang="zh-CN" sz="2000" b="1" dirty="0">
                <a:solidFill>
                  <a:schemeClr val="tx2"/>
                </a:solidFill>
                <a:ea typeface="宋体" pitchFamily="2" charset="-122"/>
              </a:rPr>
              <a:t>Atomicity</a:t>
            </a:r>
            <a:r>
              <a:rPr lang="en-US" altLang="zh-CN" sz="2000" b="1" dirty="0">
                <a:ea typeface="宋体" pitchFamily="2" charset="-122"/>
              </a:rPr>
              <a:t>. </a:t>
            </a:r>
            <a:r>
              <a:rPr lang="en-US" altLang="zh-CN" sz="2000" dirty="0">
                <a:ea typeface="宋体" pitchFamily="2" charset="-122"/>
              </a:rPr>
              <a:t> Either all operations of the transaction are properly reflected in the database, or none is.</a:t>
            </a:r>
          </a:p>
          <a:p>
            <a:r>
              <a:rPr lang="en-US" altLang="zh-CN" sz="2000" b="1" dirty="0">
                <a:solidFill>
                  <a:schemeClr val="tx2"/>
                </a:solidFill>
                <a:ea typeface="宋体" pitchFamily="2" charset="-122"/>
              </a:rPr>
              <a:t>Consistency</a:t>
            </a:r>
            <a:r>
              <a:rPr lang="en-US" altLang="zh-CN" sz="2000" b="1" dirty="0">
                <a:ea typeface="宋体" pitchFamily="2" charset="-122"/>
              </a:rPr>
              <a:t>.</a:t>
            </a:r>
            <a:r>
              <a:rPr lang="en-US" altLang="zh-CN" sz="2000" dirty="0">
                <a:ea typeface="宋体" pitchFamily="2" charset="-122"/>
              </a:rPr>
              <a:t> Database constraints are preserved.</a:t>
            </a:r>
          </a:p>
          <a:p>
            <a:r>
              <a:rPr lang="en-US" altLang="zh-CN" sz="2000" b="1" dirty="0">
                <a:solidFill>
                  <a:schemeClr val="tx2"/>
                </a:solidFill>
                <a:ea typeface="宋体" pitchFamily="2" charset="-122"/>
              </a:rPr>
              <a:t>Isolation</a:t>
            </a:r>
            <a:r>
              <a:rPr lang="en-US" altLang="zh-CN" sz="2000" b="1" dirty="0">
                <a:ea typeface="宋体" pitchFamily="2" charset="-122"/>
              </a:rPr>
              <a:t>.</a:t>
            </a:r>
            <a:r>
              <a:rPr lang="en-US" altLang="zh-CN" sz="2000" dirty="0">
                <a:ea typeface="宋体" pitchFamily="2" charset="-122"/>
              </a:rPr>
              <a:t>  Although multiple transactions may execute concurrently, each transaction must be unaware of other concurrently executing transactions.  Intermediate transaction results must be hidden from other concurrently executed transactions.  </a:t>
            </a:r>
          </a:p>
          <a:p>
            <a:pPr lvl="1"/>
            <a:r>
              <a:rPr lang="en-US" altLang="zh-CN" sz="1800" dirty="0">
                <a:ea typeface="宋体" pitchFamily="2" charset="-122"/>
              </a:rPr>
              <a:t>That is, for every pair of transactions </a:t>
            </a:r>
            <a:r>
              <a:rPr lang="en-US" altLang="zh-CN" sz="1800" i="1" dirty="0">
                <a:ea typeface="宋体" pitchFamily="2" charset="-122"/>
              </a:rPr>
              <a:t>T</a:t>
            </a:r>
            <a:r>
              <a:rPr lang="en-US" altLang="zh-CN" sz="1800" i="1" baseline="-25000" dirty="0">
                <a:ea typeface="宋体" pitchFamily="2" charset="-122"/>
              </a:rPr>
              <a:t>i</a:t>
            </a:r>
            <a:r>
              <a:rPr lang="en-US" altLang="zh-CN" sz="1800" i="1" dirty="0">
                <a:ea typeface="宋体" pitchFamily="2" charset="-122"/>
              </a:rPr>
              <a:t> </a:t>
            </a:r>
            <a:r>
              <a:rPr lang="en-US" altLang="zh-CN" sz="1800" dirty="0">
                <a:ea typeface="宋体" pitchFamily="2" charset="-122"/>
              </a:rPr>
              <a:t>and </a:t>
            </a:r>
            <a:r>
              <a:rPr lang="en-US" altLang="zh-CN" sz="1800" i="1" dirty="0" err="1">
                <a:ea typeface="宋体" pitchFamily="2" charset="-122"/>
              </a:rPr>
              <a:t>T</a:t>
            </a:r>
            <a:r>
              <a:rPr lang="en-US" altLang="zh-CN" sz="1800" i="1" baseline="-25000" dirty="0" err="1">
                <a:ea typeface="宋体" pitchFamily="2" charset="-122"/>
              </a:rPr>
              <a:t>j</a:t>
            </a:r>
            <a:r>
              <a:rPr lang="en-US" altLang="zh-CN" sz="1800" i="1" baseline="-25000" dirty="0">
                <a:ea typeface="宋体" pitchFamily="2" charset="-122"/>
              </a:rPr>
              <a:t>  </a:t>
            </a:r>
            <a:r>
              <a:rPr lang="en-US" altLang="zh-CN" sz="1800" i="1" dirty="0">
                <a:ea typeface="宋体" pitchFamily="2" charset="-122"/>
              </a:rPr>
              <a:t>(</a:t>
            </a:r>
            <a:r>
              <a:rPr lang="en-US" altLang="zh-CN" sz="1800" i="1" dirty="0" err="1">
                <a:ea typeface="宋体" pitchFamily="2" charset="-122"/>
              </a:rPr>
              <a:t>i</a:t>
            </a:r>
            <a:r>
              <a:rPr lang="en-US" altLang="zh-CN" sz="1800" i="1" dirty="0">
                <a:ea typeface="宋体" pitchFamily="2" charset="-122"/>
              </a:rPr>
              <a:t> &lt;&gt;j), </a:t>
            </a:r>
            <a:r>
              <a:rPr lang="en-US" altLang="zh-CN" sz="1800" dirty="0">
                <a:ea typeface="宋体" pitchFamily="2" charset="-122"/>
              </a:rPr>
              <a:t>it appears to </a:t>
            </a:r>
            <a:r>
              <a:rPr lang="en-US" altLang="zh-CN" sz="1800" i="1" dirty="0">
                <a:ea typeface="宋体" pitchFamily="2" charset="-122"/>
              </a:rPr>
              <a:t>T</a:t>
            </a:r>
            <a:r>
              <a:rPr lang="en-US" altLang="zh-CN" sz="1800" i="1" baseline="-25000" dirty="0">
                <a:ea typeface="宋体" pitchFamily="2" charset="-122"/>
              </a:rPr>
              <a:t>i</a:t>
            </a:r>
            <a:r>
              <a:rPr lang="en-US" altLang="zh-CN" sz="1800" i="1" dirty="0">
                <a:ea typeface="宋体" pitchFamily="2" charset="-122"/>
              </a:rPr>
              <a:t> </a:t>
            </a:r>
            <a:r>
              <a:rPr lang="en-US" altLang="zh-CN" sz="1800" dirty="0">
                <a:ea typeface="宋体" pitchFamily="2" charset="-122"/>
              </a:rPr>
              <a:t>that, either </a:t>
            </a:r>
            <a:r>
              <a:rPr lang="en-US" altLang="zh-CN" sz="1800" i="1" dirty="0" err="1">
                <a:ea typeface="宋体" pitchFamily="2" charset="-122"/>
              </a:rPr>
              <a:t>T</a:t>
            </a:r>
            <a:r>
              <a:rPr lang="en-US" altLang="zh-CN" sz="1800" i="1" baseline="-25000" dirty="0" err="1">
                <a:ea typeface="宋体" pitchFamily="2" charset="-122"/>
              </a:rPr>
              <a:t>j</a:t>
            </a:r>
            <a:r>
              <a:rPr lang="en-US" altLang="zh-CN" sz="1800" i="1" dirty="0">
                <a:ea typeface="宋体" pitchFamily="2" charset="-122"/>
              </a:rPr>
              <a:t> </a:t>
            </a:r>
            <a:r>
              <a:rPr lang="en-US" altLang="zh-CN" sz="1800" dirty="0">
                <a:ea typeface="宋体" pitchFamily="2" charset="-122"/>
              </a:rPr>
              <a:t>finished execution before </a:t>
            </a:r>
            <a:r>
              <a:rPr lang="en-US" altLang="zh-CN" sz="1800" i="1" dirty="0">
                <a:ea typeface="宋体" pitchFamily="2" charset="-122"/>
              </a:rPr>
              <a:t>T</a:t>
            </a:r>
            <a:r>
              <a:rPr lang="en-US" altLang="zh-CN" sz="1800" i="1" baseline="-25000" dirty="0">
                <a:ea typeface="宋体" pitchFamily="2" charset="-122"/>
              </a:rPr>
              <a:t>i</a:t>
            </a:r>
            <a:r>
              <a:rPr lang="en-US" altLang="zh-CN" sz="1800" dirty="0">
                <a:ea typeface="宋体" pitchFamily="2" charset="-122"/>
              </a:rPr>
              <a:t> started, or </a:t>
            </a:r>
            <a:r>
              <a:rPr lang="en-US" altLang="zh-CN" sz="1800" i="1" dirty="0" err="1">
                <a:ea typeface="宋体" pitchFamily="2" charset="-122"/>
              </a:rPr>
              <a:t>T</a:t>
            </a:r>
            <a:r>
              <a:rPr lang="en-US" altLang="zh-CN" sz="1800" i="1" baseline="-25000" dirty="0" err="1">
                <a:ea typeface="宋体" pitchFamily="2" charset="-122"/>
              </a:rPr>
              <a:t>j</a:t>
            </a:r>
            <a:r>
              <a:rPr lang="en-US" altLang="zh-CN" sz="1800" dirty="0">
                <a:ea typeface="宋体" pitchFamily="2" charset="-122"/>
              </a:rPr>
              <a:t> started execution after </a:t>
            </a:r>
            <a:r>
              <a:rPr lang="en-US" altLang="zh-CN" sz="1800" i="1" dirty="0">
                <a:ea typeface="宋体" pitchFamily="2" charset="-122"/>
              </a:rPr>
              <a:t>T</a:t>
            </a:r>
            <a:r>
              <a:rPr lang="en-US" altLang="zh-CN" sz="1800" i="1" baseline="-25000" dirty="0">
                <a:ea typeface="宋体" pitchFamily="2" charset="-122"/>
              </a:rPr>
              <a:t>i</a:t>
            </a:r>
            <a:r>
              <a:rPr lang="en-US" altLang="zh-CN" sz="1800" dirty="0">
                <a:ea typeface="宋体" pitchFamily="2" charset="-122"/>
              </a:rPr>
              <a:t> finished.</a:t>
            </a:r>
          </a:p>
          <a:p>
            <a:r>
              <a:rPr lang="en-US" altLang="zh-CN" sz="2000" b="1" dirty="0">
                <a:solidFill>
                  <a:schemeClr val="tx2"/>
                </a:solidFill>
                <a:ea typeface="宋体" pitchFamily="2" charset="-122"/>
              </a:rPr>
              <a:t>Durability</a:t>
            </a:r>
            <a:r>
              <a:rPr lang="en-US" altLang="zh-CN" sz="2000" b="1" dirty="0">
                <a:ea typeface="宋体" pitchFamily="2" charset="-122"/>
              </a:rPr>
              <a:t>.  </a:t>
            </a:r>
            <a:r>
              <a:rPr lang="en-US" altLang="zh-CN" sz="2000" dirty="0">
                <a:ea typeface="宋体" pitchFamily="2" charset="-122"/>
              </a:rPr>
              <a:t>After a transaction completes successfully, the changes it has made to the database persist, even if there are system failures. </a:t>
            </a:r>
          </a:p>
        </p:txBody>
      </p:sp>
      <p:sp>
        <p:nvSpPr>
          <p:cNvPr id="4" name="TextBox 3"/>
          <p:cNvSpPr txBox="1"/>
          <p:nvPr/>
        </p:nvSpPr>
        <p:spPr>
          <a:xfrm>
            <a:off x="5580112" y="533400"/>
            <a:ext cx="1872208" cy="1384995"/>
          </a:xfrm>
          <a:prstGeom prst="rect">
            <a:avLst/>
          </a:prstGeom>
          <a:noFill/>
        </p:spPr>
        <p:txBody>
          <a:bodyPr wrap="square" rtlCol="0">
            <a:spAutoFit/>
          </a:bodyPr>
          <a:lstStyle/>
          <a:p>
            <a:r>
              <a:rPr lang="en-US" sz="2800" dirty="0"/>
              <a:t>X=10</a:t>
            </a:r>
          </a:p>
          <a:p>
            <a:r>
              <a:rPr lang="en-US" sz="2800" dirty="0"/>
              <a:t>Y=11</a:t>
            </a:r>
          </a:p>
          <a:p>
            <a:r>
              <a:rPr lang="en-US" sz="2800" dirty="0"/>
              <a:t>… …</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3" name="Ink 12"/>
              <p14:cNvContentPartPr/>
              <p14:nvPr>
                <p:extLst>
                  <p:ext uri="{42D2F446-02D8-4167-A562-619A0277C38B}">
                    <p15:isNarration xmlns:p15="http://schemas.microsoft.com/office/powerpoint/2012/main" val="1"/>
                  </p:ext>
                </p:extLst>
              </p14:nvPr>
            </p14:nvContentPartPr>
            <p14:xfrm>
              <a:off x="5315040" y="184320"/>
              <a:ext cx="1651320" cy="908280"/>
            </p14:xfrm>
          </p:contentPart>
        </mc:Choice>
        <mc:Fallback xmlns="">
          <p:pic>
            <p:nvPicPr>
              <p:cNvPr id="13" name="Ink 12"/>
              <p:cNvPicPr>
                <a:picLocks noGrp="1" noRot="1" noChangeAspect="1" noMove="1" noResize="1" noEditPoints="1" noAdjustHandles="1" noChangeArrowheads="1" noChangeShapeType="1"/>
              </p:cNvPicPr>
              <p:nvPr/>
            </p:nvPicPr>
            <p:blipFill>
              <a:blip r:embed="rId7"/>
              <a:stretch>
                <a:fillRect/>
              </a:stretch>
            </p:blipFill>
            <p:spPr>
              <a:xfrm>
                <a:off x="5305680" y="174960"/>
                <a:ext cx="1670040" cy="927000"/>
              </a:xfrm>
              <a:prstGeom prst="rect">
                <a:avLst/>
              </a:prstGeom>
            </p:spPr>
          </p:pic>
        </mc:Fallback>
      </mc:AlternateContent>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8</a:t>
            </a:fld>
            <a:endParaRPr lang="en-US" altLang="zh-CN"/>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5377"/>
    </mc:Choice>
    <mc:Fallback xmlns="">
      <p:transition spd="slow" advTm="115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4"/>
                </p:tgtEl>
              </p:cMediaNode>
            </p:audi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altLang="zh-CN" dirty="0">
                <a:ea typeface="宋体" pitchFamily="2" charset="-122"/>
              </a:rPr>
              <a:t>Transaction States</a:t>
            </a:r>
          </a:p>
        </p:txBody>
      </p:sp>
      <p:sp>
        <p:nvSpPr>
          <p:cNvPr id="195587" name="Rectangle 3"/>
          <p:cNvSpPr>
            <a:spLocks noGrp="1" noChangeArrowheads="1"/>
          </p:cNvSpPr>
          <p:nvPr>
            <p:ph idx="1"/>
          </p:nvPr>
        </p:nvSpPr>
        <p:spPr>
          <a:xfrm>
            <a:off x="533400" y="1981200"/>
            <a:ext cx="8610600" cy="3622675"/>
          </a:xfrm>
        </p:spPr>
        <p:txBody>
          <a:bodyPr>
            <a:normAutofit fontScale="92500" lnSpcReduction="20000"/>
          </a:bodyPr>
          <a:lstStyle/>
          <a:p>
            <a:pPr>
              <a:lnSpc>
                <a:spcPct val="90000"/>
              </a:lnSpc>
            </a:pPr>
            <a:r>
              <a:rPr lang="en-US" altLang="zh-CN" sz="2400" b="1">
                <a:solidFill>
                  <a:schemeClr val="tx2"/>
                </a:solidFill>
                <a:ea typeface="宋体" pitchFamily="2" charset="-122"/>
              </a:rPr>
              <a:t>Active </a:t>
            </a:r>
            <a:r>
              <a:rPr lang="en-US" altLang="zh-CN" sz="2400">
                <a:ea typeface="宋体" pitchFamily="2" charset="-122"/>
              </a:rPr>
              <a:t>–</a:t>
            </a:r>
            <a:r>
              <a:rPr lang="en-US" altLang="zh-CN" sz="2400" b="1">
                <a:solidFill>
                  <a:schemeClr val="tx2"/>
                </a:solidFill>
                <a:ea typeface="宋体" pitchFamily="2" charset="-122"/>
              </a:rPr>
              <a:t> </a:t>
            </a:r>
            <a:r>
              <a:rPr lang="en-US" altLang="zh-CN" sz="2400">
                <a:ea typeface="宋体" pitchFamily="2" charset="-122"/>
              </a:rPr>
              <a:t>the initial state; the transaction stays in this state while it is executing</a:t>
            </a:r>
          </a:p>
          <a:p>
            <a:pPr>
              <a:lnSpc>
                <a:spcPct val="90000"/>
              </a:lnSpc>
            </a:pPr>
            <a:r>
              <a:rPr lang="en-US" altLang="zh-CN" sz="2400" b="1">
                <a:solidFill>
                  <a:schemeClr val="tx2"/>
                </a:solidFill>
                <a:ea typeface="宋体" pitchFamily="2" charset="-122"/>
              </a:rPr>
              <a:t>Partially committed </a:t>
            </a:r>
            <a:r>
              <a:rPr lang="en-US" altLang="zh-CN" sz="2400">
                <a:ea typeface="宋体" pitchFamily="2" charset="-122"/>
              </a:rPr>
              <a:t>–</a:t>
            </a:r>
            <a:r>
              <a:rPr lang="en-US" altLang="zh-CN" sz="2400" b="1">
                <a:solidFill>
                  <a:schemeClr val="tx2"/>
                </a:solidFill>
                <a:ea typeface="宋体" pitchFamily="2" charset="-122"/>
              </a:rPr>
              <a:t> </a:t>
            </a:r>
            <a:r>
              <a:rPr lang="en-US" altLang="zh-CN" sz="2400">
                <a:ea typeface="宋体" pitchFamily="2" charset="-122"/>
              </a:rPr>
              <a:t>after the final statement has been executed.</a:t>
            </a:r>
          </a:p>
          <a:p>
            <a:pPr>
              <a:lnSpc>
                <a:spcPct val="90000"/>
              </a:lnSpc>
            </a:pPr>
            <a:r>
              <a:rPr lang="en-US" altLang="zh-CN" sz="2400" b="1">
                <a:solidFill>
                  <a:schemeClr val="tx2"/>
                </a:solidFill>
                <a:ea typeface="宋体" pitchFamily="2" charset="-122"/>
              </a:rPr>
              <a:t>Failed </a:t>
            </a:r>
            <a:r>
              <a:rPr lang="en-US" altLang="zh-CN" sz="2000" b="1">
                <a:ea typeface="宋体" pitchFamily="2" charset="-122"/>
              </a:rPr>
              <a:t>-- </a:t>
            </a:r>
            <a:r>
              <a:rPr lang="en-US" altLang="zh-CN" sz="2400">
                <a:ea typeface="宋体" pitchFamily="2" charset="-122"/>
              </a:rPr>
              <a:t>after the discovery that normal execution can no longer proceed.</a:t>
            </a:r>
          </a:p>
          <a:p>
            <a:pPr>
              <a:lnSpc>
                <a:spcPct val="90000"/>
              </a:lnSpc>
            </a:pPr>
            <a:r>
              <a:rPr lang="en-US" altLang="zh-CN" sz="2400" b="1">
                <a:solidFill>
                  <a:schemeClr val="tx2"/>
                </a:solidFill>
                <a:ea typeface="宋体" pitchFamily="2" charset="-122"/>
              </a:rPr>
              <a:t>Aborted </a:t>
            </a:r>
            <a:r>
              <a:rPr lang="en-US" altLang="zh-CN" sz="2400">
                <a:ea typeface="宋体" pitchFamily="2" charset="-122"/>
              </a:rPr>
              <a:t>– after the transaction has been rolled back and the database restored to its state prior to the start of the transaction.  Two options after it has been aborted:</a:t>
            </a:r>
          </a:p>
          <a:p>
            <a:pPr lvl="1">
              <a:lnSpc>
                <a:spcPct val="90000"/>
              </a:lnSpc>
            </a:pPr>
            <a:r>
              <a:rPr lang="en-US" altLang="zh-CN" sz="2400">
                <a:ea typeface="宋体" pitchFamily="2" charset="-122"/>
              </a:rPr>
              <a:t>restart the transaction; can be done only if no internal logical error</a:t>
            </a:r>
          </a:p>
          <a:p>
            <a:pPr lvl="1">
              <a:lnSpc>
                <a:spcPct val="90000"/>
              </a:lnSpc>
            </a:pPr>
            <a:r>
              <a:rPr lang="en-US" altLang="zh-CN" sz="2400">
                <a:ea typeface="宋体" pitchFamily="2" charset="-122"/>
              </a:rPr>
              <a:t>kill the transaction</a:t>
            </a:r>
          </a:p>
          <a:p>
            <a:pPr>
              <a:lnSpc>
                <a:spcPct val="90000"/>
              </a:lnSpc>
            </a:pPr>
            <a:r>
              <a:rPr lang="en-US" altLang="zh-CN" sz="2400" b="1">
                <a:solidFill>
                  <a:schemeClr val="tx2"/>
                </a:solidFill>
                <a:ea typeface="宋体" pitchFamily="2" charset="-122"/>
              </a:rPr>
              <a:t>Committed </a:t>
            </a:r>
            <a:r>
              <a:rPr lang="en-US" altLang="zh-CN" sz="2400">
                <a:ea typeface="宋体" pitchFamily="2" charset="-122"/>
              </a:rPr>
              <a:t>– after successful completion.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
        <p:nvSpPr>
          <p:cNvPr id="2" name="Slide Number Placeholder 1"/>
          <p:cNvSpPr>
            <a:spLocks noGrp="1"/>
          </p:cNvSpPr>
          <p:nvPr>
            <p:ph type="sldNum" sz="quarter" idx="12"/>
          </p:nvPr>
        </p:nvSpPr>
        <p:spPr/>
        <p:txBody>
          <a:bodyPr/>
          <a:lstStyle/>
          <a:p>
            <a:fld id="{1FB19E69-8863-49DC-A55D-2C7779A7A8AE}" type="slidenum">
              <a:rPr lang="zh-CN" altLang="en-US" smtClean="0"/>
              <a:pPr/>
              <a:t>9</a:t>
            </a:fld>
            <a:endParaRPr lang="en-US" altLang="zh-CN"/>
          </a:p>
        </p:txBody>
      </p:sp>
    </p:spTree>
  </p:cSld>
  <p:clrMapOvr>
    <a:masterClrMapping/>
  </p:clrMapOvr>
  <mc:AlternateContent xmlns:mc="http://schemas.openxmlformats.org/markup-compatibility/2006" xmlns:p14="http://schemas.microsoft.com/office/powerpoint/2010/main">
    <mc:Choice Requires="p14">
      <p:transition spd="slow" p14:dur="2000" advTm="18204"/>
    </mc:Choice>
    <mc:Fallback xmlns="">
      <p:transition spd="slow" advTm="18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8"/>
</p:tagLst>
</file>

<file path=ppt/tags/tag2.xml><?xml version="1.0" encoding="utf-8"?>
<p:tagLst xmlns:a="http://schemas.openxmlformats.org/drawingml/2006/main" xmlns:r="http://schemas.openxmlformats.org/officeDocument/2006/relationships" xmlns:p="http://schemas.openxmlformats.org/presentationml/2006/main">
  <p:tag name="TIMING" val="|8.3|1|1|0.9"/>
</p:tagLst>
</file>

<file path=ppt/tags/tag3.xml><?xml version="1.0" encoding="utf-8"?>
<p:tagLst xmlns:a="http://schemas.openxmlformats.org/drawingml/2006/main" xmlns:r="http://schemas.openxmlformats.org/officeDocument/2006/relationships" xmlns:p="http://schemas.openxmlformats.org/presentationml/2006/main">
  <p:tag name="TIMING" val="|39.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Clarity</Template>
  <TotalTime>1803</TotalTime>
  <Words>2766</Words>
  <Application>Microsoft Office PowerPoint</Application>
  <PresentationFormat>On-screen Show (4:3)</PresentationFormat>
  <Paragraphs>318</Paragraphs>
  <Slides>33</Slides>
  <Notes>22</Notes>
  <HiddenSlides>0</HiddenSlides>
  <MMClips>33</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5" baseType="lpstr">
      <vt:lpstr>宋体</vt:lpstr>
      <vt:lpstr>宋体</vt:lpstr>
      <vt:lpstr>Arial</vt:lpstr>
      <vt:lpstr>方正舒体</vt:lpstr>
      <vt:lpstr>Helvetica</vt:lpstr>
      <vt:lpstr>Monotype Sorts</vt:lpstr>
      <vt:lpstr>Tahoma</vt:lpstr>
      <vt:lpstr>Times New Roman</vt:lpstr>
      <vt:lpstr>Wingdings</vt:lpstr>
      <vt:lpstr>Clarity</vt:lpstr>
      <vt:lpstr>1_Clarity</vt:lpstr>
      <vt:lpstr>位图图像</vt:lpstr>
      <vt:lpstr>Review of Last Lecture</vt:lpstr>
      <vt:lpstr>Today’s Plan</vt:lpstr>
      <vt:lpstr>TransactionS  CHAPTER 09</vt:lpstr>
      <vt:lpstr>Recommended Readings</vt:lpstr>
      <vt:lpstr>The Setting</vt:lpstr>
      <vt:lpstr>Example: Bad Interaction</vt:lpstr>
      <vt:lpstr>Transaction Concept</vt:lpstr>
      <vt:lpstr>ACID Properties</vt:lpstr>
      <vt:lpstr>Transaction States</vt:lpstr>
      <vt:lpstr>Transaction State Diagram</vt:lpstr>
      <vt:lpstr>Transactions in SQL</vt:lpstr>
      <vt:lpstr>Example: Explicit Transaction in SQL</vt:lpstr>
      <vt:lpstr>COMMIT</vt:lpstr>
      <vt:lpstr>ROLLBACK</vt:lpstr>
      <vt:lpstr>Example: Interacting Processes</vt:lpstr>
      <vt:lpstr>Sally’s Program</vt:lpstr>
      <vt:lpstr>Joe’s Program</vt:lpstr>
      <vt:lpstr>Interleaving of Statements</vt:lpstr>
      <vt:lpstr>Example: Strange Interleaving</vt:lpstr>
      <vt:lpstr>Fixing the Problem by Using Transactions</vt:lpstr>
      <vt:lpstr>Another Problem: Rollback</vt:lpstr>
      <vt:lpstr>Solution</vt:lpstr>
      <vt:lpstr>Isolation Levels</vt:lpstr>
      <vt:lpstr>Choosing the Isolation Level</vt:lpstr>
      <vt:lpstr>Serializable Transactions</vt:lpstr>
      <vt:lpstr>Read-Committed Transactions</vt:lpstr>
      <vt:lpstr>Repeatable-Read Transactions</vt:lpstr>
      <vt:lpstr>Example: Repeatable Read</vt:lpstr>
      <vt:lpstr>Read Uncommitted</vt:lpstr>
      <vt:lpstr>Dirty Read: Example</vt:lpstr>
      <vt:lpstr>Isolation Level Is Personal Choice</vt:lpstr>
      <vt:lpstr>Summary: 4 Level of Isolation in SQL</vt:lpstr>
      <vt:lpstr>Summary of Today’s Lecture</vt:lpstr>
    </vt:vector>
  </TitlesOfParts>
  <Company>Starcraft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Zerg</dc:creator>
  <cp:lastModifiedBy>Collin Roberts</cp:lastModifiedBy>
  <cp:revision>178</cp:revision>
  <cp:lastPrinted>1601-01-01T00:00:00Z</cp:lastPrinted>
  <dcterms:created xsi:type="dcterms:W3CDTF">2005-04-29T16:14:00Z</dcterms:created>
  <dcterms:modified xsi:type="dcterms:W3CDTF">2026-07-20T17:11:33Z</dcterms:modified>
</cp:coreProperties>
</file>