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4" r:id="rId4"/>
    <p:sldId id="277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5A097-C8DB-4F1C-B84A-F09F3440A962}" type="datetimeFigureOut">
              <a:rPr lang="en-CA" smtClean="0"/>
              <a:pPr/>
              <a:t>2016-02-03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350B-E9E8-4704-A2F2-658CE3B963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1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FPU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ibm360fp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7757800" cy="4397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8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265428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Z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105400" y="36576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9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592801"/>
              </p:ext>
            </p:extLst>
          </p:nvPr>
        </p:nvGraphicFramePr>
        <p:xfrm>
          <a:off x="457200" y="1600200"/>
          <a:ext cx="7391401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328"/>
                <a:gridCol w="512936"/>
                <a:gridCol w="630059"/>
                <a:gridCol w="512936"/>
                <a:gridCol w="630059"/>
                <a:gridCol w="342328"/>
                <a:gridCol w="342328"/>
                <a:gridCol w="512936"/>
                <a:gridCol w="630059"/>
                <a:gridCol w="512936"/>
                <a:gridCol w="630059"/>
                <a:gridCol w="239756"/>
                <a:gridCol w="357853"/>
                <a:gridCol w="536197"/>
                <a:gridCol w="658631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1848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Assumptions (to shorten execution trace)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instructions dispatched in order per cycle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execution begins in same cycle as dispatch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broadcast on CDB in last cycle of execution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Instruction sequence</a:t>
            </a:r>
          </a:p>
          <a:p>
            <a:pPr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W: F4 &lt;- F0 + F6</a:t>
            </a:r>
          </a:p>
          <a:p>
            <a:pPr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X: F2 &lt;- F0 * F4</a:t>
            </a:r>
          </a:p>
          <a:p>
            <a:pPr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Y: F4 &lt;- F4 + F6</a:t>
            </a:r>
          </a:p>
          <a:p>
            <a:pPr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Z: F6 &lt;- F4 * F2</a:t>
            </a:r>
          </a:p>
          <a:p>
            <a:pPr>
              <a:buNone/>
            </a:pP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Initial register contents</a:t>
            </a:r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81567"/>
              </p:ext>
            </p:extLst>
          </p:nvPr>
        </p:nvGraphicFramePr>
        <p:xfrm>
          <a:off x="5257800" y="2133600"/>
          <a:ext cx="1752601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929"/>
                <a:gridCol w="605237"/>
                <a:gridCol w="743435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955254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304856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104008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 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1</a:t>
            </a:r>
            <a:endParaRPr lang="en-CA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029704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001938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781223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2</a:t>
            </a:r>
            <a:endParaRPr lang="en-CA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1524000" y="28956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33600" y="2514600"/>
            <a:ext cx="3429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3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741784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4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754029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057400" y="2895600"/>
            <a:ext cx="2438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057400" y="3276600"/>
            <a:ext cx="502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5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383213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4991100" y="29337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029200" y="2895600"/>
            <a:ext cx="2133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6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102244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Z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7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524547"/>
              </p:ext>
            </p:extLst>
          </p:nvPr>
        </p:nvGraphicFramePr>
        <p:xfrm>
          <a:off x="457200" y="1600200"/>
          <a:ext cx="725305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921"/>
                <a:gridCol w="503335"/>
                <a:gridCol w="618266"/>
                <a:gridCol w="503335"/>
                <a:gridCol w="618266"/>
                <a:gridCol w="335921"/>
                <a:gridCol w="335921"/>
                <a:gridCol w="503335"/>
                <a:gridCol w="618266"/>
                <a:gridCol w="503335"/>
                <a:gridCol w="618266"/>
                <a:gridCol w="235268"/>
                <a:gridCol w="351155"/>
                <a:gridCol w="526161"/>
                <a:gridCol w="646303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FADD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FMUL/DIV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CA" dirty="0" smtClean="0"/>
                        <a:t>FLR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tag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data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Ex unit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Z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3810000"/>
            <a:ext cx="81534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W: F4 &lt;- F0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 F2 &lt;- F0 * F4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Y: F4 &lt;- F4 + F6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Z: F6 &lt;- F4 * F2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817</Words>
  <Application>Microsoft Office PowerPoint</Application>
  <PresentationFormat>On-screen Show (4:3)</PresentationFormat>
  <Paragraphs>538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FPU structure</vt:lpstr>
      <vt:lpstr>Example</vt:lpstr>
      <vt:lpstr>Cycle 1</vt:lpstr>
      <vt:lpstr>Cycle 2</vt:lpstr>
      <vt:lpstr>Cycle 3</vt:lpstr>
      <vt:lpstr>Cycle 4</vt:lpstr>
      <vt:lpstr>Cycle 5</vt:lpstr>
      <vt:lpstr>Cycle 6</vt:lpstr>
      <vt:lpstr>Cycle 7</vt:lpstr>
      <vt:lpstr>Cycle 8</vt:lpstr>
      <vt:lpstr>Cycle 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CS450/650 Notes Winter 2013 – A Morton</dc:title>
  <dc:creator>andrew</dc:creator>
  <cp:lastModifiedBy>A Morton</cp:lastModifiedBy>
  <cp:revision>211</cp:revision>
  <dcterms:created xsi:type="dcterms:W3CDTF">2006-08-16T00:00:00Z</dcterms:created>
  <dcterms:modified xsi:type="dcterms:W3CDTF">2016-02-03T23:43:16Z</dcterms:modified>
</cp:coreProperties>
</file>